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theme/theme4.xml" ContentType="application/vnd.openxmlformats-officedocument.them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8" r:id="rId2"/>
    <p:sldMasterId id="2147483720" r:id="rId3"/>
  </p:sldMasterIdLst>
  <p:notesMasterIdLst>
    <p:notesMasterId r:id="rId26"/>
  </p:notesMasterIdLst>
  <p:sldIdLst>
    <p:sldId id="256" r:id="rId4"/>
    <p:sldId id="265" r:id="rId5"/>
    <p:sldId id="266" r:id="rId6"/>
    <p:sldId id="263" r:id="rId7"/>
    <p:sldId id="264" r:id="rId8"/>
    <p:sldId id="257" r:id="rId9"/>
    <p:sldId id="276" r:id="rId10"/>
    <p:sldId id="277" r:id="rId11"/>
    <p:sldId id="258" r:id="rId12"/>
    <p:sldId id="259" r:id="rId13"/>
    <p:sldId id="267" r:id="rId14"/>
    <p:sldId id="273" r:id="rId15"/>
    <p:sldId id="274" r:id="rId16"/>
    <p:sldId id="275" r:id="rId17"/>
    <p:sldId id="260" r:id="rId18"/>
    <p:sldId id="261" r:id="rId19"/>
    <p:sldId id="262" r:id="rId20"/>
    <p:sldId id="268" r:id="rId21"/>
    <p:sldId id="269" r:id="rId22"/>
    <p:sldId id="270" r:id="rId23"/>
    <p:sldId id="271" r:id="rId24"/>
    <p:sldId id="272"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3" d="100"/>
          <a:sy n="73" d="100"/>
        </p:scale>
        <p:origin x="-1296" y="-108"/>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DD281A-3F50-4A46-B868-4BC263797D52}" type="datetimeFigureOut">
              <a:rPr lang="en-US" smtClean="0"/>
              <a:pPr/>
              <a:t>8/24/2014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F5686E-330C-436E-951A-63085E222B2B}" type="slidenum">
              <a:rPr lang="en-US" smtClean="0"/>
              <a:pPr/>
              <a:t>‹#›</a:t>
            </a:fld>
            <a:endParaRPr lang="en-US"/>
          </a:p>
        </p:txBody>
      </p:sp>
    </p:spTree>
    <p:extLst>
      <p:ext uri="{BB962C8B-B14F-4D97-AF65-F5344CB8AC3E}">
        <p14:creationId xmlns:p14="http://schemas.microsoft.com/office/powerpoint/2010/main" xmlns="" val="3038802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859280"/>
            <a:ext cx="6400800" cy="1295400"/>
          </a:xfrm>
        </p:spPr>
        <p:txBody>
          <a:bodyPr/>
          <a:lstStyle/>
          <a:p>
            <a:r>
              <a:rPr lang="en-US" smtClean="0"/>
              <a:t>Click to edit Master title style</a:t>
            </a:r>
            <a:endParaRPr lang="en-US" dirty="0"/>
          </a:p>
        </p:txBody>
      </p:sp>
      <p:pic>
        <p:nvPicPr>
          <p:cNvPr id="8" name="Picture 7" descr="flourish2.png"/>
          <p:cNvPicPr>
            <a:picLocks noChangeAspect="1"/>
          </p:cNvPicPr>
          <p:nvPr/>
        </p:nvPicPr>
        <p:blipFill>
          <a:blip r:embed="rId2" cstate="print">
            <a:duotone>
              <a:prstClr val="black"/>
              <a:schemeClr val="tx2">
                <a:tint val="45000"/>
                <a:satMod val="400000"/>
              </a:schemeClr>
            </a:duotone>
            <a:lum bright="-14000"/>
          </a:blip>
          <a:stretch>
            <a:fillRect/>
          </a:stretch>
        </p:blipFill>
        <p:spPr>
          <a:xfrm>
            <a:off x="0" y="2801112"/>
            <a:ext cx="9144000" cy="932688"/>
          </a:xfrm>
          <a:prstGeom prst="rect">
            <a:avLst/>
          </a:prstGeom>
        </p:spPr>
      </p:pic>
      <p:sp>
        <p:nvSpPr>
          <p:cNvPr id="3" name="Subtitle 2"/>
          <p:cNvSpPr>
            <a:spLocks noGrp="1"/>
          </p:cNvSpPr>
          <p:nvPr>
            <p:ph type="subTitle" idx="1"/>
          </p:nvPr>
        </p:nvSpPr>
        <p:spPr>
          <a:xfrm>
            <a:off x="1371600" y="3429000"/>
            <a:ext cx="6400800" cy="762000"/>
          </a:xfrm>
        </p:spPr>
        <p:txBody>
          <a:bodyPr>
            <a:normAutofit/>
          </a:bodyPr>
          <a:lstStyle>
            <a:lvl1pPr marL="0" indent="0" algn="ctr">
              <a:buNone/>
              <a:defRPr sz="2000" i="1"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white"/>
        <p:txBody>
          <a:bodyPr/>
          <a:lstStyle/>
          <a:p>
            <a:fld id="{475AB174-8717-4177-895C-A4FB1ACE6F56}" type="datetimeFigureOut">
              <a:rPr lang="en-US" smtClean="0"/>
              <a:pPr/>
              <a:t>8/24/2014</a:t>
            </a:fld>
            <a:endParaRPr lang="en-US"/>
          </a:p>
        </p:txBody>
      </p:sp>
      <p:sp>
        <p:nvSpPr>
          <p:cNvPr id="5" name="Footer Placeholder 4"/>
          <p:cNvSpPr>
            <a:spLocks noGrp="1"/>
          </p:cNvSpPr>
          <p:nvPr>
            <p:ph type="ftr" sz="quarter" idx="11"/>
          </p:nvPr>
        </p:nvSpPr>
        <p:spPr bwMode="white"/>
        <p:txBody>
          <a:bodyPr/>
          <a:lstStyle/>
          <a:p>
            <a:endParaRPr lang="en-US"/>
          </a:p>
        </p:txBody>
      </p:sp>
      <p:sp>
        <p:nvSpPr>
          <p:cNvPr id="6" name="Slide Number Placeholder 5"/>
          <p:cNvSpPr>
            <a:spLocks noGrp="1"/>
          </p:cNvSpPr>
          <p:nvPr>
            <p:ph type="sldNum" sz="quarter" idx="12"/>
          </p:nvPr>
        </p:nvSpPr>
        <p:spPr/>
        <p:txBody>
          <a:bodyPr/>
          <a:lstStyle/>
          <a:p>
            <a:fld id="{964B002D-38A4-4272-BB9C-80EC037D2BA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5AB174-8717-4177-895C-A4FB1ACE6F56}" type="datetimeFigureOut">
              <a:rPr lang="en-US" smtClean="0"/>
              <a:pPr/>
              <a:t>8/24/2014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4B002D-38A4-4272-BB9C-80EC037D2BA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9041"/>
            <a:ext cx="1295400" cy="4318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400" y="1219199"/>
            <a:ext cx="5181600" cy="42672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75AB174-8717-4177-895C-A4FB1ACE6F56}" type="datetimeFigureOut">
              <a:rPr lang="en-US" smtClean="0"/>
              <a:pPr/>
              <a:t>8/24/2014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4B002D-38A4-4272-BB9C-80EC037D2BAD}"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475AB174-8717-4177-895C-A4FB1ACE6F56}" type="datetimeFigureOut">
              <a:rPr lang="en-US" smtClean="0"/>
              <a:pPr/>
              <a:t>8/24/2014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4B002D-38A4-4272-BB9C-80EC037D2BAD}" type="slidenum">
              <a:rPr lang="en-US" smtClean="0"/>
              <a:pPr/>
              <a:t>‹#›</a:t>
            </a:fld>
            <a:endParaRPr 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475AB174-8717-4177-895C-A4FB1ACE6F56}" type="datetimeFigureOut">
              <a:rPr lang="en-US" smtClean="0"/>
              <a:pPr/>
              <a:t>8/24/2014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4B002D-38A4-4272-BB9C-80EC037D2BAD}" type="slidenum">
              <a:rPr lang="en-US" smtClean="0"/>
              <a:pPr/>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5AB174-8717-4177-895C-A4FB1ACE6F56}" type="datetimeFigureOut">
              <a:rPr lang="en-US" smtClean="0"/>
              <a:pPr/>
              <a:t>8/24/2014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4B002D-38A4-4272-BB9C-80EC037D2BAD}"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475AB174-8717-4177-895C-A4FB1ACE6F56}" type="datetimeFigureOut">
              <a:rPr lang="en-US" smtClean="0"/>
              <a:pPr/>
              <a:t>8/24/2014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4B002D-38A4-4272-BB9C-80EC037D2BAD}"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475AB174-8717-4177-895C-A4FB1ACE6F56}" type="datetimeFigureOut">
              <a:rPr lang="en-US" smtClean="0"/>
              <a:pPr/>
              <a:t>8/24/2014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4B002D-38A4-4272-BB9C-80EC037D2BAD}"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5AB174-8717-4177-895C-A4FB1ACE6F56}" type="datetimeFigureOut">
              <a:rPr lang="en-US" smtClean="0"/>
              <a:pPr/>
              <a:t>8/24/2014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4B002D-38A4-4272-BB9C-80EC037D2BAD}"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5AB174-8717-4177-895C-A4FB1ACE6F56}" type="datetimeFigureOut">
              <a:rPr lang="en-US" smtClean="0"/>
              <a:pPr/>
              <a:t>8/24/2014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4B002D-38A4-4272-BB9C-80EC037D2BAD}"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5AB174-8717-4177-895C-A4FB1ACE6F56}" type="datetimeFigureOut">
              <a:rPr lang="en-US" smtClean="0"/>
              <a:pPr/>
              <a:t>8/24/2014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4B002D-38A4-4272-BB9C-80EC037D2BA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371600" y="2438400"/>
            <a:ext cx="6400800" cy="3048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75AB174-8717-4177-895C-A4FB1ACE6F56}" type="datetimeFigureOut">
              <a:rPr lang="en-US" smtClean="0"/>
              <a:pPr/>
              <a:t>8/24/2014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4B002D-38A4-4272-BB9C-80EC037D2BAD}" type="slidenum">
              <a:rPr lang="en-US" smtClean="0"/>
              <a:pPr/>
              <a:t>‹#›</a:t>
            </a:fld>
            <a:endParaRPr lang="en-US"/>
          </a:p>
        </p:txBody>
      </p:sp>
      <p:pic>
        <p:nvPicPr>
          <p:cNvPr id="9" name="Picture 8" descr="flourish2.png"/>
          <p:cNvPicPr>
            <a:picLocks noChangeAspect="1"/>
          </p:cNvPicPr>
          <p:nvPr/>
        </p:nvPicPr>
        <p:blipFill>
          <a:blip r:embed="rId2" cstate="print">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5AB174-8717-4177-895C-A4FB1ACE6F56}" type="datetimeFigureOut">
              <a:rPr lang="en-US" smtClean="0"/>
              <a:pPr/>
              <a:t>8/24/2014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4B002D-38A4-4272-BB9C-80EC037D2BAD}"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5AB174-8717-4177-895C-A4FB1ACE6F56}" type="datetimeFigureOut">
              <a:rPr lang="en-US" smtClean="0"/>
              <a:pPr/>
              <a:t>8/24/2014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4B002D-38A4-4272-BB9C-80EC037D2BAD}"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5AB174-8717-4177-895C-A4FB1ACE6F56}" type="datetimeFigureOut">
              <a:rPr lang="en-US" smtClean="0"/>
              <a:pPr/>
              <a:t>8/24/2014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4B002D-38A4-4272-BB9C-80EC037D2BAD}"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475AB174-8717-4177-895C-A4FB1ACE6F56}" type="datetimeFigureOut">
              <a:rPr lang="en-US" smtClean="0"/>
              <a:pPr/>
              <a:t>8/24/2014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4B002D-38A4-4272-BB9C-80EC037D2BAD}" type="slidenum">
              <a:rPr lang="en-US" smtClean="0"/>
              <a:pPr/>
              <a:t>‹#›</a:t>
            </a:fld>
            <a:endParaRPr 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475AB174-8717-4177-895C-A4FB1ACE6F56}" type="datetimeFigureOut">
              <a:rPr lang="en-US" smtClean="0"/>
              <a:pPr/>
              <a:t>8/24/2014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4B002D-38A4-4272-BB9C-80EC037D2BAD}" type="slidenum">
              <a:rPr lang="en-US" smtClean="0"/>
              <a:pPr/>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5AB174-8717-4177-895C-A4FB1ACE6F56}" type="datetimeFigureOut">
              <a:rPr lang="en-US" smtClean="0"/>
              <a:pPr/>
              <a:t>8/24/2014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4B002D-38A4-4272-BB9C-80EC037D2BAD}" type="slidenum">
              <a:rPr lang="en-US" smtClean="0"/>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475AB174-8717-4177-895C-A4FB1ACE6F56}" type="datetimeFigureOut">
              <a:rPr lang="en-US" smtClean="0"/>
              <a:pPr/>
              <a:t>8/24/2014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4B002D-38A4-4272-BB9C-80EC037D2BAD}" type="slidenum">
              <a:rPr lang="en-US" smtClean="0"/>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475AB174-8717-4177-895C-A4FB1ACE6F56}" type="datetimeFigureOut">
              <a:rPr lang="en-US" smtClean="0"/>
              <a:pPr/>
              <a:t>8/24/2014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4B002D-38A4-4272-BB9C-80EC037D2BAD}" type="slidenum">
              <a:rPr lang="en-US" smtClean="0"/>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5AB174-8717-4177-895C-A4FB1ACE6F56}" type="datetimeFigureOut">
              <a:rPr lang="en-US" smtClean="0"/>
              <a:pPr/>
              <a:t>8/24/2014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4B002D-38A4-4272-BB9C-80EC037D2BAD}"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5AB174-8717-4177-895C-A4FB1ACE6F56}" type="datetimeFigureOut">
              <a:rPr lang="en-US" smtClean="0"/>
              <a:pPr/>
              <a:t>8/24/2014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4B002D-38A4-4272-BB9C-80EC037D2BA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75AB174-8717-4177-895C-A4FB1ACE6F56}" type="datetimeFigureOut">
              <a:rPr lang="en-US" smtClean="0"/>
              <a:pPr/>
              <a:t>8/24/2014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4B002D-38A4-4272-BB9C-80EC037D2BAD}" type="slidenum">
              <a:rPr lang="en-US" smtClean="0"/>
              <a:pPr/>
              <a:t>‹#›</a:t>
            </a:fld>
            <a:endParaRPr lang="en-US"/>
          </a:p>
        </p:txBody>
      </p:sp>
      <p:pic>
        <p:nvPicPr>
          <p:cNvPr id="7" name="Picture 6" descr="flourish2.png"/>
          <p:cNvPicPr>
            <a:picLocks noChangeAspect="1"/>
          </p:cNvPicPr>
          <p:nvPr/>
        </p:nvPicPr>
        <p:blipFill>
          <a:blip r:embed="rId2" cstate="print">
            <a:duotone>
              <a:prstClr val="black"/>
              <a:schemeClr val="tx2">
                <a:tint val="45000"/>
                <a:satMod val="400000"/>
              </a:schemeClr>
            </a:duotone>
            <a:lum bright="-14000"/>
          </a:blip>
          <a:stretch>
            <a:fillRect/>
          </a:stretch>
        </p:blipFill>
        <p:spPr>
          <a:xfrm>
            <a:off x="0" y="2684462"/>
            <a:ext cx="9144000" cy="932688"/>
          </a:xfrm>
          <a:prstGeom prst="rect">
            <a:avLst/>
          </a:prstGeom>
        </p:spPr>
      </p:pic>
      <p:sp>
        <p:nvSpPr>
          <p:cNvPr id="2" name="Title 1"/>
          <p:cNvSpPr>
            <a:spLocks noGrp="1"/>
          </p:cNvSpPr>
          <p:nvPr>
            <p:ph type="title"/>
          </p:nvPr>
        </p:nvSpPr>
        <p:spPr>
          <a:xfrm>
            <a:off x="1447800" y="3410267"/>
            <a:ext cx="6248400" cy="1456373"/>
          </a:xfrm>
        </p:spPr>
        <p:txBody>
          <a:bodyPr anchor="t">
            <a:normAutofit/>
          </a:bodyPr>
          <a:lstStyle>
            <a:lvl1pPr algn="ctr">
              <a:defRPr sz="36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447800" y="1503680"/>
            <a:ext cx="6248400" cy="1566862"/>
          </a:xfrm>
        </p:spPr>
        <p:txBody>
          <a:bodyPr anchor="b"/>
          <a:lstStyle>
            <a:lvl1pPr marL="0" indent="0" algn="ctr">
              <a:buNone/>
              <a:defRPr sz="2000" b="0" i="1"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8" name="Picture 7" descr="flourish2.png"/>
          <p:cNvPicPr>
            <a:picLocks noChangeAspect="1"/>
          </p:cNvPicPr>
          <p:nvPr/>
        </p:nvPicPr>
        <p:blipFill>
          <a:blip r:embed="rId2" cstate="print">
            <a:duotone>
              <a:prstClr val="black"/>
              <a:schemeClr val="tx2">
                <a:tint val="45000"/>
                <a:satMod val="400000"/>
              </a:schemeClr>
            </a:duotone>
            <a:lum bright="-14000"/>
          </a:blip>
          <a:stretch>
            <a:fillRect/>
          </a:stretch>
        </p:blipFill>
        <p:spPr>
          <a:xfrm>
            <a:off x="0" y="2684462"/>
            <a:ext cx="9144000" cy="932688"/>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5AB174-8717-4177-895C-A4FB1ACE6F56}" type="datetimeFigureOut">
              <a:rPr lang="en-US" smtClean="0"/>
              <a:pPr/>
              <a:t>8/24/2014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4B002D-38A4-4272-BB9C-80EC037D2BAD}"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5AB174-8717-4177-895C-A4FB1ACE6F56}" type="datetimeFigureOut">
              <a:rPr lang="en-US" smtClean="0"/>
              <a:pPr/>
              <a:t>8/24/2014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4B002D-38A4-4272-BB9C-80EC037D2BAD}" type="slidenum">
              <a:rPr lang="en-US" smtClean="0"/>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5AB174-8717-4177-895C-A4FB1ACE6F56}" type="datetimeFigureOut">
              <a:rPr lang="en-US" smtClean="0"/>
              <a:pPr/>
              <a:t>8/24/2014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4B002D-38A4-4272-BB9C-80EC037D2BAD}"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5AB174-8717-4177-895C-A4FB1ACE6F56}" type="datetimeFigureOut">
              <a:rPr lang="en-US" smtClean="0"/>
              <a:pPr/>
              <a:t>8/24/2014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4B002D-38A4-4272-BB9C-80EC037D2BA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Content Placeholder 9"/>
          <p:cNvSpPr>
            <a:spLocks noGrp="1"/>
          </p:cNvSpPr>
          <p:nvPr>
            <p:ph sz="quarter" idx="13"/>
          </p:nvPr>
        </p:nvSpPr>
        <p:spPr>
          <a:xfrm>
            <a:off x="1371600" y="2438400"/>
            <a:ext cx="3124200" cy="3124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475AB174-8717-4177-895C-A4FB1ACE6F56}" type="datetimeFigureOut">
              <a:rPr lang="en-US" smtClean="0"/>
              <a:pPr/>
              <a:t>8/24/2014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4B002D-38A4-4272-BB9C-80EC037D2BAD}" type="slidenum">
              <a:rPr lang="en-US" smtClean="0"/>
              <a:pPr/>
              <a:t>‹#›</a:t>
            </a:fld>
            <a:endParaRPr lang="en-US"/>
          </a:p>
        </p:txBody>
      </p:sp>
      <p:sp>
        <p:nvSpPr>
          <p:cNvPr id="12" name="Content Placeholder 11"/>
          <p:cNvSpPr>
            <a:spLocks noGrp="1"/>
          </p:cNvSpPr>
          <p:nvPr>
            <p:ph sz="quarter" idx="14"/>
          </p:nvPr>
        </p:nvSpPr>
        <p:spPr>
          <a:xfrm>
            <a:off x="4648200" y="2438400"/>
            <a:ext cx="3124200" cy="3124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descr="flourish2.png"/>
          <p:cNvPicPr>
            <a:picLocks noChangeAspect="1"/>
          </p:cNvPicPr>
          <p:nvPr/>
        </p:nvPicPr>
        <p:blipFill>
          <a:blip r:embed="rId2" cstate="print">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2" name="Picture 11" descr="flourish2.png"/>
          <p:cNvPicPr>
            <a:picLocks noChangeAspect="1"/>
          </p:cNvPicPr>
          <p:nvPr/>
        </p:nvPicPr>
        <p:blipFill>
          <a:blip r:embed="rId2" cstate="print">
            <a:clrChange>
              <a:clrFrom>
                <a:srgbClr val="000000">
                  <a:alpha val="0"/>
                </a:srgbClr>
              </a:clrFrom>
              <a:clrTo>
                <a:srgbClr val="000000">
                  <a:alpha val="0"/>
                </a:srgbClr>
              </a:clrTo>
            </a:clrChange>
            <a:lum bright="-14000"/>
          </a:blip>
          <a:stretch>
            <a:fillRect/>
          </a:stretch>
        </p:blipFill>
        <p:spPr>
          <a:xfrm>
            <a:off x="0" y="1618488"/>
            <a:ext cx="9144000" cy="932688"/>
          </a:xfrm>
          <a:prstGeom prst="rect">
            <a:avLst/>
          </a:prstGeom>
        </p:spPr>
      </p:pic>
      <p:sp>
        <p:nvSpPr>
          <p:cNvPr id="11" name="Content Placeholder 10"/>
          <p:cNvSpPr>
            <a:spLocks noGrp="1"/>
          </p:cNvSpPr>
          <p:nvPr>
            <p:ph sz="quarter" idx="13"/>
          </p:nvPr>
        </p:nvSpPr>
        <p:spPr>
          <a:xfrm>
            <a:off x="1371600" y="2819400"/>
            <a:ext cx="3124200" cy="274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48200" y="2819400"/>
            <a:ext cx="3124200" cy="274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371600" y="2362201"/>
            <a:ext cx="3125788" cy="451338"/>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5025" y="2359152"/>
            <a:ext cx="3127375" cy="448056"/>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475AB174-8717-4177-895C-A4FB1ACE6F56}" type="datetimeFigureOut">
              <a:rPr lang="en-US" smtClean="0"/>
              <a:pPr/>
              <a:t>8/24/2014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4B002D-38A4-4272-BB9C-80EC037D2BA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75AB174-8717-4177-895C-A4FB1ACE6F56}" type="datetimeFigureOut">
              <a:rPr lang="en-US" smtClean="0"/>
              <a:pPr/>
              <a:t>8/24/2014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4B002D-38A4-4272-BB9C-80EC037D2BAD}" type="slidenum">
              <a:rPr lang="en-US" smtClean="0"/>
              <a:pPr/>
              <a:t>‹#›</a:t>
            </a:fld>
            <a:endParaRPr lang="en-US"/>
          </a:p>
        </p:txBody>
      </p:sp>
      <p:pic>
        <p:nvPicPr>
          <p:cNvPr id="7" name="Picture 6" descr="flourish2.png"/>
          <p:cNvPicPr>
            <a:picLocks noChangeAspect="1"/>
          </p:cNvPicPr>
          <p:nvPr/>
        </p:nvPicPr>
        <p:blipFill>
          <a:blip r:embed="rId2" cstate="print">
            <a:duotone>
              <a:prstClr val="black"/>
              <a:schemeClr val="tx2">
                <a:tint val="45000"/>
                <a:satMod val="400000"/>
              </a:schemeClr>
            </a:duotone>
            <a:lum bright="-14000"/>
          </a:blip>
          <a:stretch>
            <a:fillRect/>
          </a:stretch>
        </p:blipFill>
        <p:spPr>
          <a:xfrm>
            <a:off x="0" y="1618488"/>
            <a:ext cx="9144000" cy="93268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75AB174-8717-4177-895C-A4FB1ACE6F56}" type="datetimeFigureOut">
              <a:rPr lang="en-US" smtClean="0"/>
              <a:pPr/>
              <a:t>8/24/2014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4B002D-38A4-4272-BB9C-80EC037D2BA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1" y="1676400"/>
            <a:ext cx="2819399" cy="599440"/>
          </a:xfrm>
        </p:spPr>
        <p:txBody>
          <a:bodyPr anchor="b">
            <a:noAutofit/>
          </a:bodyPr>
          <a:lstStyle>
            <a:lvl1pPr algn="ctr">
              <a:defRPr sz="1700" b="1" cap="all" spc="0" baseline="0"/>
            </a:lvl1pPr>
          </a:lstStyle>
          <a:p>
            <a:r>
              <a:rPr lang="en-US" smtClean="0"/>
              <a:t>Click to edit Master title style</a:t>
            </a:r>
            <a:endParaRPr lang="en-US" dirty="0"/>
          </a:p>
        </p:txBody>
      </p:sp>
      <p:sp>
        <p:nvSpPr>
          <p:cNvPr id="4" name="Text Placeholder 3"/>
          <p:cNvSpPr>
            <a:spLocks noGrp="1"/>
          </p:cNvSpPr>
          <p:nvPr>
            <p:ph type="body" sz="half" idx="2"/>
          </p:nvPr>
        </p:nvSpPr>
        <p:spPr>
          <a:xfrm>
            <a:off x="4953001" y="2275840"/>
            <a:ext cx="2819399" cy="290576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5AB174-8717-4177-895C-A4FB1ACE6F56}" type="datetimeFigureOut">
              <a:rPr lang="en-US" smtClean="0"/>
              <a:pPr/>
              <a:t>8/24/2014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4B002D-38A4-4272-BB9C-80EC037D2BAD}" type="slidenum">
              <a:rPr lang="en-US" smtClean="0"/>
              <a:pPr/>
              <a:t>‹#›</a:t>
            </a:fld>
            <a:endParaRPr lang="en-US"/>
          </a:p>
        </p:txBody>
      </p:sp>
      <p:sp>
        <p:nvSpPr>
          <p:cNvPr id="9" name="Content Placeholder 8"/>
          <p:cNvSpPr>
            <a:spLocks noGrp="1"/>
          </p:cNvSpPr>
          <p:nvPr>
            <p:ph sz="quarter" idx="13"/>
          </p:nvPr>
        </p:nvSpPr>
        <p:spPr>
          <a:xfrm>
            <a:off x="1371600" y="1676400"/>
            <a:ext cx="3276600" cy="3505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Plaque 9"/>
          <p:cNvSpPr/>
          <p:nvPr/>
        </p:nvSpPr>
        <p:spPr>
          <a:xfrm>
            <a:off x="1463040" y="1847088"/>
            <a:ext cx="3090672" cy="3090672"/>
          </a:xfrm>
          <a:prstGeom prst="plaque">
            <a:avLst>
              <a:gd name="adj" fmla="val 8438"/>
            </a:avLst>
          </a:prstGeom>
          <a:noFill/>
          <a:ln w="9525">
            <a:solidFill>
              <a:schemeClr val="tx2">
                <a:alpha val="17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53000" y="1676400"/>
            <a:ext cx="2819400" cy="599440"/>
          </a:xfrm>
        </p:spPr>
        <p:txBody>
          <a:bodyPr anchor="b">
            <a:noAutofit/>
          </a:bodyPr>
          <a:lstStyle>
            <a:lvl1pPr algn="ctr">
              <a:defRPr sz="1700" b="1" cap="all" spc="0" baseline="0"/>
            </a:lvl1pPr>
          </a:lstStyle>
          <a:p>
            <a:r>
              <a:rPr lang="en-US" smtClean="0"/>
              <a:t>Click to edit Master title style</a:t>
            </a:r>
            <a:endParaRPr lang="en-US" dirty="0"/>
          </a:p>
        </p:txBody>
      </p:sp>
      <p:sp>
        <p:nvSpPr>
          <p:cNvPr id="3" name="Picture Placeholder 2"/>
          <p:cNvSpPr>
            <a:spLocks noGrp="1"/>
          </p:cNvSpPr>
          <p:nvPr>
            <p:ph type="pic" idx="1"/>
          </p:nvPr>
        </p:nvSpPr>
        <p:spPr>
          <a:xfrm>
            <a:off x="1524000" y="1905000"/>
            <a:ext cx="2971800" cy="2971800"/>
          </a:xfrm>
          <a:prstGeom prst="plaque">
            <a:avLst>
              <a:gd name="adj" fmla="val 8341"/>
            </a:avLst>
          </a:prstGeom>
          <a:solidFill>
            <a:schemeClr val="bg1">
              <a:lumMod val="95000"/>
              <a:alpha val="35000"/>
            </a:schemeClr>
          </a:solidFill>
          <a:ln w="98425" cmpd="thinThick">
            <a:noFill/>
            <a:bevel/>
          </a:ln>
        </p:spPr>
        <p:txBody>
          <a:bodyPr>
            <a:normAutofit/>
          </a:bodyPr>
          <a:lstStyle>
            <a:lvl1pPr marL="0" indent="0" algn="ctr">
              <a:buNone/>
              <a:defRPr sz="1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953000" y="2276856"/>
            <a:ext cx="2819400" cy="287528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5AB174-8717-4177-895C-A4FB1ACE6F56}" type="datetimeFigureOut">
              <a:rPr lang="en-US" smtClean="0"/>
              <a:pPr/>
              <a:t>8/24/2014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4B002D-38A4-4272-BB9C-80EC037D2BA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4.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window3.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1371600" y="1295400"/>
            <a:ext cx="6400800" cy="685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057400"/>
            <a:ext cx="6400800" cy="34290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bwMode="white">
          <a:xfrm>
            <a:off x="304800" y="6356350"/>
            <a:ext cx="2133600" cy="365125"/>
          </a:xfrm>
          <a:prstGeom prst="rect">
            <a:avLst/>
          </a:prstGeom>
          <a:ln>
            <a:noFill/>
          </a:ln>
        </p:spPr>
        <p:txBody>
          <a:bodyPr vert="horz" lIns="91440" tIns="45720" rIns="91440" bIns="45720" rtlCol="0" anchor="ctr"/>
          <a:lstStyle>
            <a:lvl1pPr algn="l">
              <a:defRPr sz="1100" baseline="0">
                <a:solidFill>
                  <a:schemeClr val="accent1">
                    <a:lumMod val="60000"/>
                    <a:lumOff val="40000"/>
                  </a:schemeClr>
                </a:solidFill>
              </a:defRPr>
            </a:lvl1pPr>
          </a:lstStyle>
          <a:p>
            <a:fld id="{475AB174-8717-4177-895C-A4FB1ACE6F56}" type="datetimeFigureOut">
              <a:rPr lang="en-US" smtClean="0"/>
              <a:pPr/>
              <a:t>8/24/2014</a:t>
            </a:fld>
            <a:endParaRPr lang="en-US"/>
          </a:p>
        </p:txBody>
      </p:sp>
      <p:sp>
        <p:nvSpPr>
          <p:cNvPr id="5" name="Footer Placeholder 4"/>
          <p:cNvSpPr>
            <a:spLocks noGrp="1"/>
          </p:cNvSpPr>
          <p:nvPr>
            <p:ph type="ftr" sz="quarter" idx="3"/>
          </p:nvPr>
        </p:nvSpPr>
        <p:spPr bwMode="white">
          <a:xfrm>
            <a:off x="2971800" y="6356350"/>
            <a:ext cx="3200400" cy="365125"/>
          </a:xfrm>
          <a:prstGeom prst="rect">
            <a:avLst/>
          </a:prstGeom>
        </p:spPr>
        <p:txBody>
          <a:bodyPr vert="horz" lIns="91440" tIns="45720" rIns="91440" bIns="45720" rtlCol="0" anchor="ctr"/>
          <a:lstStyle>
            <a:lvl1pPr algn="ctr">
              <a:defRPr sz="1100" baseline="0">
                <a:solidFill>
                  <a:schemeClr val="accent1">
                    <a:lumMod val="60000"/>
                    <a:lumOff val="40000"/>
                  </a:schemeClr>
                </a:solidFill>
              </a:defRPr>
            </a:lvl1pPr>
          </a:lstStyle>
          <a:p>
            <a:endParaRPr lang="en-US"/>
          </a:p>
        </p:txBody>
      </p:sp>
      <p:sp>
        <p:nvSpPr>
          <p:cNvPr id="6" name="Slide Number Placeholder 5"/>
          <p:cNvSpPr>
            <a:spLocks noGrp="1"/>
          </p:cNvSpPr>
          <p:nvPr>
            <p:ph type="sldNum" sz="quarter" idx="4"/>
          </p:nvPr>
        </p:nvSpPr>
        <p:spPr bwMode="white">
          <a:xfrm>
            <a:off x="6675120" y="6364224"/>
            <a:ext cx="2133600" cy="365125"/>
          </a:xfrm>
          <a:prstGeom prst="rect">
            <a:avLst/>
          </a:prstGeom>
        </p:spPr>
        <p:txBody>
          <a:bodyPr vert="horz" lIns="91440" tIns="45720" rIns="91440" bIns="45720" rtlCol="0" anchor="ctr"/>
          <a:lstStyle>
            <a:lvl1pPr algn="r">
              <a:defRPr sz="1200" b="1" baseline="0">
                <a:solidFill>
                  <a:schemeClr val="accent1">
                    <a:lumMod val="60000"/>
                    <a:lumOff val="40000"/>
                  </a:schemeClr>
                </a:solidFill>
              </a:defRPr>
            </a:lvl1pPr>
          </a:lstStyle>
          <a:p>
            <a:fld id="{964B002D-38A4-4272-BB9C-80EC037D2BA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3600" kern="1200" cap="all" spc="30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274320" algn="l" defTabSz="914400" rtl="0" eaLnBrk="1" latinLnBrk="0" hangingPunct="1">
        <a:lnSpc>
          <a:spcPct val="150000"/>
        </a:lnSpc>
        <a:spcBef>
          <a:spcPct val="20000"/>
        </a:spcBef>
        <a:buClrTx/>
        <a:buFont typeface="Wingdings" pitchFamily="2" charset="2"/>
        <a:buChar char="v"/>
        <a:defRPr sz="1800" kern="1200" baseline="0">
          <a:solidFill>
            <a:schemeClr val="tx1"/>
          </a:solidFill>
          <a:latin typeface="+mn-lt"/>
          <a:ea typeface="+mn-ea"/>
          <a:cs typeface="+mn-cs"/>
        </a:defRPr>
      </a:lvl1pPr>
      <a:lvl2pPr marL="742950" indent="-228600" algn="l" defTabSz="914400" rtl="0" eaLnBrk="1" latinLnBrk="0" hangingPunct="1">
        <a:spcBef>
          <a:spcPct val="20000"/>
        </a:spcBef>
        <a:buClrTx/>
        <a:buFont typeface="Arial"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3pPr>
      <a:lvl4pPr marL="16002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4pPr>
      <a:lvl5pPr marL="2057400" indent="-228600" algn="l" defTabSz="914400" rtl="0" eaLnBrk="1" latinLnBrk="0" hangingPunct="1">
        <a:spcBef>
          <a:spcPct val="20000"/>
        </a:spcBef>
        <a:buClrTx/>
        <a:buFont typeface="Arial"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ClrTx/>
        <a:buFont typeface="Arial" pitchFamily="34" charset="0"/>
        <a:buChar char="•"/>
        <a:defRPr sz="1400" kern="1200">
          <a:solidFill>
            <a:schemeClr val="tx1"/>
          </a:solidFill>
          <a:latin typeface="+mn-lt"/>
          <a:ea typeface="+mn-ea"/>
          <a:cs typeface="+mn-cs"/>
        </a:defRPr>
      </a:lvl6pPr>
      <a:lvl7pPr marL="29718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7pPr>
      <a:lvl8pPr marL="3429000" indent="-228600" algn="l" defTabSz="914400" rtl="0" eaLnBrk="1" latinLnBrk="0" hangingPunct="1">
        <a:spcBef>
          <a:spcPct val="20000"/>
        </a:spcBef>
        <a:buClrTx/>
        <a:buFont typeface="Arial" pitchFamily="34" charset="0"/>
        <a:buChar char="•"/>
        <a:defRPr sz="1200" kern="1200" baseline="0">
          <a:solidFill>
            <a:schemeClr val="tx1"/>
          </a:solidFill>
          <a:latin typeface="+mn-lt"/>
          <a:ea typeface="+mn-ea"/>
          <a:cs typeface="+mn-cs"/>
        </a:defRPr>
      </a:lvl8pPr>
      <a:lvl9pPr marL="3886200" indent="-228600" algn="l" defTabSz="914400" rtl="0" eaLnBrk="1" latinLnBrk="0" hangingPunct="1">
        <a:spcBef>
          <a:spcPct val="20000"/>
        </a:spcBef>
        <a:buClrTx/>
        <a:buFont typeface="Arial"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475AB174-8717-4177-895C-A4FB1ACE6F56}" type="datetimeFigureOut">
              <a:rPr lang="en-US" smtClean="0"/>
              <a:pPr/>
              <a:t>8/24/2014</a:t>
            </a:fld>
            <a:endParaRPr lang="en-US"/>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964B002D-38A4-4272-BB9C-80EC037D2BAD}"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475AB174-8717-4177-895C-A4FB1ACE6F56}" type="datetimeFigureOut">
              <a:rPr lang="en-US" smtClean="0"/>
              <a:pPr/>
              <a:t>8/24/2014</a:t>
            </a:fld>
            <a:endParaRPr lang="en-US"/>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964B002D-38A4-4272-BB9C-80EC037D2BAD}"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ideo" Target="file:///C:\Users\Joel\Videos\4K%20Video%20Downloader\McDonald%20s%20-%20Proud%20Papa%20%20%20I%20m%20Lovin%20%20It%20%20%20McDonald%20s.mp4"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9.xml"/><Relationship Id="rId1" Type="http://schemas.openxmlformats.org/officeDocument/2006/relationships/video" Target="file:///C:\Users\Joel\Videos\4K%20Video%20Downloader\McDonalds%20FUNNY%20AD.mp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9.xml"/><Relationship Id="rId1" Type="http://schemas.openxmlformats.org/officeDocument/2006/relationships/video" Target="file:///C:\Users\Joel\Videos\4K%20Video%20Downloader\McDonald%20s%20%20Working%20Together%20%20-%20To%20Make%20Your%20Day%20Better%20%20%20Commercial%20%20%20McDonald%20s.mp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9.xml"/><Relationship Id="rId1" Type="http://schemas.openxmlformats.org/officeDocument/2006/relationships/video" Target="file:///C:\Users\Joel\Videos\4K%20Video%20Downloader\Adventure%20Time%20at%20McDonald%20s!%20%20%20Commercial%20%20%20McDonald%20s.mp4"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id.wikipedia.org/wiki/McDonald'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3999" cy="6858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Rectangle 3"/>
          <p:cNvSpPr/>
          <p:nvPr/>
        </p:nvSpPr>
        <p:spPr>
          <a:xfrm>
            <a:off x="1752600" y="381000"/>
            <a:ext cx="6688883" cy="923330"/>
          </a:xfrm>
          <a:prstGeom prst="rect">
            <a:avLst/>
          </a:prstGeom>
          <a:noFill/>
          <a:ln cmpd="dbl">
            <a:solidFill>
              <a:srgbClr val="FFFF00"/>
            </a:solidFill>
            <a:prstDash val="dashDot"/>
          </a:ln>
        </p:spPr>
        <p:txBody>
          <a:bodyPr wrap="none" lIns="91440" tIns="45720" rIns="91440" bIns="45720">
            <a:spAutoFit/>
          </a:bodyPr>
          <a:lstStyle/>
          <a:p>
            <a:pPr algn="ctr"/>
            <a:r>
              <a:rPr lang="en-US" sz="5400" b="1" cap="none" spc="0"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	PROFLE PERUSAHAAN</a:t>
            </a:r>
            <a:endParaRPr lang="en-US" sz="54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
        <p:nvSpPr>
          <p:cNvPr id="5" name="Rectangle 4"/>
          <p:cNvSpPr/>
          <p:nvPr/>
        </p:nvSpPr>
        <p:spPr>
          <a:xfrm rot="2137896">
            <a:off x="4938656" y="2360890"/>
            <a:ext cx="4216219"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MC</a:t>
            </a: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DONALDS</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6" name="Rectangle 5"/>
          <p:cNvSpPr/>
          <p:nvPr/>
        </p:nvSpPr>
        <p:spPr>
          <a:xfrm>
            <a:off x="0" y="1663956"/>
            <a:ext cx="2719976" cy="2677656"/>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NAMA KELOMPOK:</a:t>
            </a:r>
          </a:p>
          <a:p>
            <a:pPr algn="ctr"/>
            <a:r>
              <a:rPr 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MATHIAS</a:t>
            </a:r>
          </a:p>
          <a:p>
            <a:pPr algn="ctr"/>
            <a:r>
              <a:rPr 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MATTHEW</a:t>
            </a:r>
          </a:p>
          <a:p>
            <a:pPr algn="ctr"/>
            <a:r>
              <a:rPr 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PHILIP</a:t>
            </a:r>
          </a:p>
          <a:p>
            <a:pPr algn="ctr"/>
            <a:r>
              <a:rPr 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FERDINAND</a:t>
            </a:r>
          </a:p>
          <a:p>
            <a:pPr algn="ctr"/>
            <a:r>
              <a:rPr 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STEVANUS</a:t>
            </a:r>
          </a:p>
          <a:p>
            <a:pPr algn="ctr"/>
            <a:r>
              <a:rPr 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JOEL</a:t>
            </a:r>
            <a:endParaRPr lang="en-US"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09607" y="1412855"/>
            <a:ext cx="2200275" cy="28194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5115288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027"/>
                                        </p:tgtEl>
                                        <p:attrNameLst>
                                          <p:attrName>style.visibility</p:attrName>
                                        </p:attrNameLst>
                                      </p:cBhvr>
                                      <p:to>
                                        <p:strVal val="visible"/>
                                      </p:to>
                                    </p:set>
                                    <p:animEffect transition="in" filter="wipe(down)">
                                      <p:cBhvr>
                                        <p:cTn id="14" dur="500"/>
                                        <p:tgtEl>
                                          <p:spTgt spid="1027"/>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ircle(in)">
                                      <p:cBhvr>
                                        <p:cTn id="19" dur="2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Rectangle 3"/>
          <p:cNvSpPr/>
          <p:nvPr/>
        </p:nvSpPr>
        <p:spPr>
          <a:xfrm>
            <a:off x="1676400" y="152400"/>
            <a:ext cx="1499369" cy="923330"/>
          </a:xfrm>
          <a:prstGeom prst="rect">
            <a:avLst/>
          </a:prstGeom>
          <a:noFill/>
        </p:spPr>
        <p:txBody>
          <a:bodyPr wrap="square" lIns="91440" tIns="45720" rIns="91440" bIns="45720">
            <a:spAutoFit/>
          </a:bodyPr>
          <a:lstStyle/>
          <a:p>
            <a:pPr algn="ct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DIK</a:t>
            </a:r>
            <a:r>
              <a:rPr lang="en-US" sz="5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endParaRPr lang="en-US" sz="5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Rectangle 4"/>
          <p:cNvSpPr/>
          <p:nvPr/>
        </p:nvSpPr>
        <p:spPr>
          <a:xfrm>
            <a:off x="4385250" y="152400"/>
            <a:ext cx="3693640" cy="923330"/>
          </a:xfrm>
          <a:prstGeom prst="rect">
            <a:avLst/>
          </a:prstGeom>
          <a:noFill/>
        </p:spPr>
        <p:txBody>
          <a:bodyPr wrap="none" lIns="91440" tIns="45720" rIns="91440" bIns="45720">
            <a:spAutoFit/>
          </a:bodyPr>
          <a:lstStyle/>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Mac Donald</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xmlns="" val="2640040932"/>
      </p:ext>
    </p:extLst>
  </p:cSld>
  <p:clrMapOvr>
    <a:masterClrMapping/>
  </p:clrMapOvr>
  <mc:AlternateContent xmlns:mc="http://schemas.openxmlformats.org/markup-compatibility/2006">
    <mc:Choice xmlns:p14="http://schemas.microsoft.com/office/powerpoint/2010/main" xmlns=""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ppt_w</p:attrName>
                                        </p:attrNameLst>
                                      </p:cBhvr>
                                      <p:tavLst>
                                        <p:tav tm="0">
                                          <p:val>
                                            <p:fltVal val="0"/>
                                          </p:val>
                                        </p:tav>
                                        <p:tav tm="100000">
                                          <p:val>
                                            <p:strVal val="#ppt_w"/>
                                          </p:val>
                                        </p:tav>
                                      </p:tavLst>
                                    </p:anim>
                                    <p:anim calcmode="lin" valueType="num">
                                      <p:cBhvr>
                                        <p:cTn id="8" dur="500" fill="hold"/>
                                        <p:tgtEl>
                                          <p:spTgt spid="4098"/>
                                        </p:tgtEl>
                                        <p:attrNameLst>
                                          <p:attrName>ppt_h</p:attrName>
                                        </p:attrNameLst>
                                      </p:cBhvr>
                                      <p:tavLst>
                                        <p:tav tm="0">
                                          <p:val>
                                            <p:fltVal val="0"/>
                                          </p:val>
                                        </p:tav>
                                        <p:tav tm="100000">
                                          <p:val>
                                            <p:strVal val="#ppt_h"/>
                                          </p:val>
                                        </p:tav>
                                      </p:tavLst>
                                    </p:anim>
                                    <p:animEffect transition="in" filter="fade">
                                      <p:cBhvr>
                                        <p:cTn id="9" dur="500"/>
                                        <p:tgtEl>
                                          <p:spTgt spid="409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1000" fill="hold"/>
                                        <p:tgtEl>
                                          <p:spTgt spid="5"/>
                                        </p:tgtEl>
                                        <p:attrNameLst>
                                          <p:attrName>ppt_w</p:attrName>
                                        </p:attrNameLst>
                                      </p:cBhvr>
                                      <p:tavLst>
                                        <p:tav tm="0">
                                          <p:val>
                                            <p:fltVal val="0"/>
                                          </p:val>
                                        </p:tav>
                                        <p:tav tm="100000">
                                          <p:val>
                                            <p:strVal val="#ppt_w"/>
                                          </p:val>
                                        </p:tav>
                                      </p:tavLst>
                                    </p:anim>
                                    <p:anim calcmode="lin" valueType="num">
                                      <p:cBhvr>
                                        <p:cTn id="22" dur="1000" fill="hold"/>
                                        <p:tgtEl>
                                          <p:spTgt spid="5"/>
                                        </p:tgtEl>
                                        <p:attrNameLst>
                                          <p:attrName>ppt_h</p:attrName>
                                        </p:attrNameLst>
                                      </p:cBhvr>
                                      <p:tavLst>
                                        <p:tav tm="0">
                                          <p:val>
                                            <p:fltVal val="0"/>
                                          </p:val>
                                        </p:tav>
                                        <p:tav tm="100000">
                                          <p:val>
                                            <p:strVal val="#ppt_h"/>
                                          </p:val>
                                        </p:tav>
                                      </p:tavLst>
                                    </p:anim>
                                    <p:anim calcmode="lin" valueType="num">
                                      <p:cBhvr>
                                        <p:cTn id="23" dur="1000" fill="hold"/>
                                        <p:tgtEl>
                                          <p:spTgt spid="5"/>
                                        </p:tgtEl>
                                        <p:attrNameLst>
                                          <p:attrName>style.rotation</p:attrName>
                                        </p:attrNameLst>
                                      </p:cBhvr>
                                      <p:tavLst>
                                        <p:tav tm="0">
                                          <p:val>
                                            <p:fltVal val="90"/>
                                          </p:val>
                                        </p:tav>
                                        <p:tav tm="100000">
                                          <p:val>
                                            <p:fltVal val="0"/>
                                          </p:val>
                                        </p:tav>
                                      </p:tavLst>
                                    </p:anim>
                                    <p:animEffect transition="in" filter="fade">
                                      <p:cBhvr>
                                        <p:cTn id="2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cDonald s - Proud Papa   I m Lovin  It   McDonald s.mp4">
            <a:hlinkClick r:id="" action="ppaction://media"/>
          </p:cNvPr>
          <p:cNvPicPr>
            <a:picLocks noRot="1" noChangeAspect="1"/>
          </p:cNvPicPr>
          <p:nvPr>
            <a:videoFile r:link="rId1"/>
          </p:nvPr>
        </p:nvPicPr>
        <p:blipFill>
          <a:blip r:embed="rId3" cstate="print"/>
          <a:stretch>
            <a:fillRect/>
          </a:stretch>
        </p:blipFill>
        <p:spPr>
          <a:xfrm>
            <a:off x="0" y="685800"/>
            <a:ext cx="9144000" cy="5143500"/>
          </a:xfrm>
          <a:prstGeom prst="rect">
            <a:avLst/>
          </a:prstGeom>
        </p:spPr>
      </p:pic>
    </p:spTree>
    <p:extLst>
      <p:ext uri="{BB962C8B-B14F-4D97-AF65-F5344CB8AC3E}">
        <p14:creationId xmlns:p14="http://schemas.microsoft.com/office/powerpoint/2010/main" xmlns="" val="3578550523"/>
      </p:ext>
    </p:extLst>
  </p:cSld>
  <p:clrMapOvr>
    <a:masterClrMapping/>
  </p:clrMapOvr>
  <p:transition spd="slow">
    <p:random/>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cDonalds FUNNY AD.mp4">
            <a:hlinkClick r:id="" action="ppaction://media"/>
          </p:cNvPr>
          <p:cNvPicPr>
            <a:picLocks noRot="1" noChangeAspect="1"/>
          </p:cNvPicPr>
          <p:nvPr>
            <a:videoFile r:link="rId1"/>
          </p:nvPr>
        </p:nvPicPr>
        <p:blipFill>
          <a:blip r:embed="rId3" cstate="print"/>
          <a:stretch>
            <a:fillRect/>
          </a:stretch>
        </p:blipFill>
        <p:spPr>
          <a:xfrm>
            <a:off x="228600" y="0"/>
            <a:ext cx="8572500" cy="6858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hold" display="0">
                  <p:stCondLst>
                    <p:cond delay="indefinite"/>
                  </p:stCondLst>
                  <p:endCondLst>
                    <p:cond evt="onNext" delay="0">
                      <p:tgtEl>
                        <p:sldTgt/>
                      </p:tgtEl>
                    </p:cond>
                    <p:cond evt="onPrev" delay="0">
                      <p:tgtEl>
                        <p:sldTgt/>
                      </p:tgtEl>
                    </p:cond>
                  </p:end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cDonald s  Working Together  - To Make Your Day Better   Commercial   McDonald s.mp4">
            <a:hlinkClick r:id="" action="ppaction://media"/>
          </p:cNvPr>
          <p:cNvPicPr>
            <a:picLocks noRot="1" noChangeAspect="1"/>
          </p:cNvPicPr>
          <p:nvPr>
            <a:videoFile r:link="rId1"/>
          </p:nvPr>
        </p:nvPicPr>
        <p:blipFill>
          <a:blip r:embed="rId3" cstate="print"/>
          <a:stretch>
            <a:fillRect/>
          </a:stretch>
        </p:blipFill>
        <p:spPr>
          <a:xfrm>
            <a:off x="0" y="152400"/>
            <a:ext cx="9144000" cy="6096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dventure Time at McDonald s!   Commercial   McDonald s.mp4">
            <a:hlinkClick r:id="" action="ppaction://media"/>
          </p:cNvPr>
          <p:cNvPicPr>
            <a:picLocks noRot="1" noChangeAspect="1"/>
          </p:cNvPicPr>
          <p:nvPr>
            <a:videoFile r:link="rId1"/>
          </p:nvPr>
        </p:nvPicPr>
        <p:blipFill>
          <a:blip r:embed="rId3" cstate="print"/>
          <a:stretch>
            <a:fillRect/>
          </a:stretch>
        </p:blipFill>
        <p:spPr>
          <a:xfrm>
            <a:off x="67734" y="609600"/>
            <a:ext cx="9076266" cy="5105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1"/>
            <a:ext cx="9144000" cy="69087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Rectangle 3"/>
          <p:cNvSpPr/>
          <p:nvPr/>
        </p:nvSpPr>
        <p:spPr>
          <a:xfrm>
            <a:off x="1524000" y="228600"/>
            <a:ext cx="6544998" cy="923330"/>
          </a:xfrm>
          <a:prstGeom prst="rect">
            <a:avLst/>
          </a:prstGeom>
          <a:noFill/>
        </p:spPr>
        <p:txBody>
          <a:bodyPr wrap="none" lIns="91440" tIns="45720" rIns="91440" bIns="45720">
            <a:spAutoFit/>
          </a:bodyPr>
          <a:lstStyle/>
          <a:p>
            <a:pPr algn="ctr"/>
            <a:r>
              <a:rPr lang="en-US" sz="5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SEGMENTASI PASAR</a:t>
            </a:r>
            <a:endParaRPr lang="en-US" sz="5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
        <p:nvSpPr>
          <p:cNvPr id="6" name="Content Placeholder 5"/>
          <p:cNvSpPr>
            <a:spLocks noGrp="1"/>
          </p:cNvSpPr>
          <p:nvPr>
            <p:ph idx="1"/>
          </p:nvPr>
        </p:nvSpPr>
        <p:spPr>
          <a:xfrm>
            <a:off x="381000" y="1151930"/>
            <a:ext cx="8382000" cy="5477470"/>
          </a:xfrm>
        </p:spPr>
        <p:txBody>
          <a:bodyPr>
            <a:normAutofit fontScale="85000" lnSpcReduction="10000"/>
          </a:bodyPr>
          <a:lstStyle/>
          <a:p>
            <a:r>
              <a:rPr lang="en-US" dirty="0">
                <a:latin typeface="Comic Sans MS" panose="030F0702030302020204" pitchFamily="66" charset="0"/>
              </a:rPr>
              <a:t>Segmentation Targeting Positioning</a:t>
            </a:r>
          </a:p>
          <a:p>
            <a:r>
              <a:rPr lang="en-US" dirty="0">
                <a:latin typeface="Comic Sans MS" panose="030F0702030302020204" pitchFamily="66" charset="0"/>
              </a:rPr>
              <a:t>Segmentation </a:t>
            </a:r>
            <a:r>
              <a:rPr lang="en-US" dirty="0" err="1">
                <a:latin typeface="Comic Sans MS" panose="030F0702030302020204" pitchFamily="66" charset="0"/>
              </a:rPr>
              <a:t>adalah</a:t>
            </a:r>
            <a:r>
              <a:rPr lang="en-US" dirty="0">
                <a:latin typeface="Comic Sans MS" panose="030F0702030302020204" pitchFamily="66" charset="0"/>
              </a:rPr>
              <a:t> proses </a:t>
            </a:r>
            <a:r>
              <a:rPr lang="en-US" dirty="0" err="1">
                <a:latin typeface="Comic Sans MS" panose="030F0702030302020204" pitchFamily="66" charset="0"/>
              </a:rPr>
              <a:t>mengelompokkan</a:t>
            </a:r>
            <a:r>
              <a:rPr lang="en-US" dirty="0">
                <a:latin typeface="Comic Sans MS" panose="030F0702030302020204" pitchFamily="66" charset="0"/>
              </a:rPr>
              <a:t> </a:t>
            </a:r>
            <a:r>
              <a:rPr lang="en-US" dirty="0" err="1">
                <a:latin typeface="Comic Sans MS" panose="030F0702030302020204" pitchFamily="66" charset="0"/>
              </a:rPr>
              <a:t>pasar</a:t>
            </a:r>
            <a:r>
              <a:rPr lang="en-US" dirty="0">
                <a:latin typeface="Comic Sans MS" panose="030F0702030302020204" pitchFamily="66" charset="0"/>
              </a:rPr>
              <a:t> </a:t>
            </a:r>
            <a:r>
              <a:rPr lang="en-US" dirty="0" err="1">
                <a:latin typeface="Comic Sans MS" panose="030F0702030302020204" pitchFamily="66" charset="0"/>
              </a:rPr>
              <a:t>bedasarkan</a:t>
            </a:r>
            <a:r>
              <a:rPr lang="en-US" dirty="0">
                <a:latin typeface="Comic Sans MS" panose="030F0702030302020204" pitchFamily="66" charset="0"/>
              </a:rPr>
              <a:t> </a:t>
            </a:r>
            <a:r>
              <a:rPr lang="en-US" dirty="0" err="1">
                <a:latin typeface="Comic Sans MS" panose="030F0702030302020204" pitchFamily="66" charset="0"/>
              </a:rPr>
              <a:t>kategori-kategori</a:t>
            </a:r>
            <a:r>
              <a:rPr lang="en-US" dirty="0">
                <a:latin typeface="Comic Sans MS" panose="030F0702030302020204" pitchFamily="66" charset="0"/>
              </a:rPr>
              <a:t> </a:t>
            </a:r>
            <a:r>
              <a:rPr lang="en-US" dirty="0" err="1">
                <a:latin typeface="Comic Sans MS" panose="030F0702030302020204" pitchFamily="66" charset="0"/>
              </a:rPr>
              <a:t>tertentu</a:t>
            </a:r>
            <a:r>
              <a:rPr lang="en-US" dirty="0">
                <a:latin typeface="Comic Sans MS" panose="030F0702030302020204" pitchFamily="66" charset="0"/>
              </a:rPr>
              <a:t>. By segmenting your market you can better match supply and demand . </a:t>
            </a:r>
            <a:r>
              <a:rPr lang="en-US" dirty="0" err="1">
                <a:latin typeface="Comic Sans MS" panose="030F0702030302020204" pitchFamily="66" charset="0"/>
              </a:rPr>
              <a:t>Segmentasi</a:t>
            </a:r>
            <a:r>
              <a:rPr lang="en-US" dirty="0">
                <a:latin typeface="Comic Sans MS" panose="030F0702030302020204" pitchFamily="66" charset="0"/>
              </a:rPr>
              <a:t> </a:t>
            </a:r>
            <a:r>
              <a:rPr lang="en-US" dirty="0" err="1">
                <a:latin typeface="Comic Sans MS" panose="030F0702030302020204" pitchFamily="66" charset="0"/>
              </a:rPr>
              <a:t>dilakukan</a:t>
            </a:r>
            <a:r>
              <a:rPr lang="en-US" dirty="0">
                <a:latin typeface="Comic Sans MS" panose="030F0702030302020204" pitchFamily="66" charset="0"/>
              </a:rPr>
              <a:t> </a:t>
            </a:r>
            <a:r>
              <a:rPr lang="en-US" dirty="0" err="1">
                <a:latin typeface="Comic Sans MS" panose="030F0702030302020204" pitchFamily="66" charset="0"/>
              </a:rPr>
              <a:t>berdasarkan</a:t>
            </a:r>
            <a:r>
              <a:rPr lang="en-US" dirty="0">
                <a:latin typeface="Comic Sans MS" panose="030F0702030302020204" pitchFamily="66" charset="0"/>
              </a:rPr>
              <a:t> </a:t>
            </a:r>
            <a:r>
              <a:rPr lang="en-US" dirty="0" err="1">
                <a:latin typeface="Comic Sans MS" panose="030F0702030302020204" pitchFamily="66" charset="0"/>
              </a:rPr>
              <a:t>geografi</a:t>
            </a:r>
            <a:r>
              <a:rPr lang="en-US" dirty="0">
                <a:latin typeface="Comic Sans MS" panose="030F0702030302020204" pitchFamily="66" charset="0"/>
              </a:rPr>
              <a:t>, </a:t>
            </a:r>
            <a:r>
              <a:rPr lang="en-US" dirty="0" err="1">
                <a:latin typeface="Comic Sans MS" panose="030F0702030302020204" pitchFamily="66" charset="0"/>
              </a:rPr>
              <a:t>demografi</a:t>
            </a:r>
            <a:r>
              <a:rPr lang="en-US" dirty="0">
                <a:latin typeface="Comic Sans MS" panose="030F0702030302020204" pitchFamily="66" charset="0"/>
              </a:rPr>
              <a:t>, </a:t>
            </a:r>
            <a:r>
              <a:rPr lang="en-US" dirty="0" err="1">
                <a:latin typeface="Comic Sans MS" panose="030F0702030302020204" pitchFamily="66" charset="0"/>
              </a:rPr>
              <a:t>tingkat</a:t>
            </a:r>
            <a:r>
              <a:rPr lang="en-US" dirty="0">
                <a:latin typeface="Comic Sans MS" panose="030F0702030302020204" pitchFamily="66" charset="0"/>
              </a:rPr>
              <a:t> </a:t>
            </a:r>
            <a:r>
              <a:rPr lang="en-US" dirty="0" err="1">
                <a:latin typeface="Comic Sans MS" panose="030F0702030302020204" pitchFamily="66" charset="0"/>
              </a:rPr>
              <a:t>pendapatan</a:t>
            </a:r>
            <a:r>
              <a:rPr lang="en-US" dirty="0">
                <a:latin typeface="Comic Sans MS" panose="030F0702030302020204" pitchFamily="66" charset="0"/>
              </a:rPr>
              <a:t>, psychographic, </a:t>
            </a:r>
            <a:r>
              <a:rPr lang="en-US" dirty="0" err="1">
                <a:latin typeface="Comic Sans MS" panose="030F0702030302020204" pitchFamily="66" charset="0"/>
              </a:rPr>
              <a:t>tingkah</a:t>
            </a:r>
            <a:r>
              <a:rPr lang="en-US" dirty="0">
                <a:latin typeface="Comic Sans MS" panose="030F0702030302020204" pitchFamily="66" charset="0"/>
              </a:rPr>
              <a:t> </a:t>
            </a:r>
            <a:r>
              <a:rPr lang="en-US" dirty="0" err="1">
                <a:latin typeface="Comic Sans MS" panose="030F0702030302020204" pitchFamily="66" charset="0"/>
              </a:rPr>
              <a:t>laku</a:t>
            </a:r>
            <a:r>
              <a:rPr lang="en-US" dirty="0">
                <a:latin typeface="Comic Sans MS" panose="030F0702030302020204" pitchFamily="66" charset="0"/>
              </a:rPr>
              <a:t>, status </a:t>
            </a:r>
            <a:r>
              <a:rPr lang="en-US" dirty="0" err="1">
                <a:latin typeface="Comic Sans MS" panose="030F0702030302020204" pitchFamily="66" charset="0"/>
              </a:rPr>
              <a:t>pemakai</a:t>
            </a:r>
            <a:r>
              <a:rPr lang="en-US" dirty="0">
                <a:latin typeface="Comic Sans MS" panose="030F0702030302020204" pitchFamily="66" charset="0"/>
              </a:rPr>
              <a:t>, </a:t>
            </a:r>
            <a:r>
              <a:rPr lang="en-US" dirty="0" err="1">
                <a:latin typeface="Comic Sans MS" panose="030F0702030302020204" pitchFamily="66" charset="0"/>
              </a:rPr>
              <a:t>tingkatan</a:t>
            </a:r>
            <a:r>
              <a:rPr lang="en-US" dirty="0">
                <a:latin typeface="Comic Sans MS" panose="030F0702030302020204" pitchFamily="66" charset="0"/>
              </a:rPr>
              <a:t> </a:t>
            </a:r>
            <a:r>
              <a:rPr lang="en-US" dirty="0" err="1">
                <a:latin typeface="Comic Sans MS" panose="030F0702030302020204" pitchFamily="66" charset="0"/>
              </a:rPr>
              <a:t>konsumen</a:t>
            </a:r>
            <a:r>
              <a:rPr lang="en-US" dirty="0">
                <a:latin typeface="Comic Sans MS" panose="030F0702030302020204" pitchFamily="66" charset="0"/>
              </a:rPr>
              <a:t>, </a:t>
            </a:r>
            <a:r>
              <a:rPr lang="en-US" dirty="0" err="1">
                <a:latin typeface="Comic Sans MS" panose="030F0702030302020204" pitchFamily="66" charset="0"/>
              </a:rPr>
              <a:t>dan</a:t>
            </a:r>
            <a:r>
              <a:rPr lang="en-US" dirty="0">
                <a:latin typeface="Comic Sans MS" panose="030F0702030302020204" pitchFamily="66" charset="0"/>
              </a:rPr>
              <a:t> status </a:t>
            </a:r>
            <a:r>
              <a:rPr lang="en-US" dirty="0" err="1">
                <a:latin typeface="Comic Sans MS" panose="030F0702030302020204" pitchFamily="66" charset="0"/>
              </a:rPr>
              <a:t>kesetiaan</a:t>
            </a:r>
            <a:r>
              <a:rPr lang="en-US" dirty="0">
                <a:latin typeface="Comic Sans MS" panose="030F0702030302020204" pitchFamily="66" charset="0"/>
              </a:rPr>
              <a:t> </a:t>
            </a:r>
            <a:r>
              <a:rPr lang="en-US" dirty="0" err="1">
                <a:latin typeface="Comic Sans MS" panose="030F0702030302020204" pitchFamily="66" charset="0"/>
              </a:rPr>
              <a:t>pelanggan</a:t>
            </a:r>
            <a:r>
              <a:rPr lang="en-US" dirty="0">
                <a:latin typeface="Comic Sans MS" panose="030F0702030302020204" pitchFamily="66" charset="0"/>
              </a:rPr>
              <a:t>. </a:t>
            </a:r>
          </a:p>
          <a:p>
            <a:r>
              <a:rPr lang="en-US" dirty="0">
                <a:latin typeface="Comic Sans MS" panose="030F0702030302020204" pitchFamily="66" charset="0"/>
              </a:rPr>
              <a:t>Targeting </a:t>
            </a:r>
            <a:r>
              <a:rPr lang="en-US" dirty="0" err="1">
                <a:latin typeface="Comic Sans MS" panose="030F0702030302020204" pitchFamily="66" charset="0"/>
              </a:rPr>
              <a:t>adalah</a:t>
            </a:r>
            <a:r>
              <a:rPr lang="en-US" dirty="0">
                <a:latin typeface="Comic Sans MS" panose="030F0702030302020204" pitchFamily="66" charset="0"/>
              </a:rPr>
              <a:t> proses </a:t>
            </a:r>
            <a:r>
              <a:rPr lang="en-US" dirty="0" err="1">
                <a:latin typeface="Comic Sans MS" panose="030F0702030302020204" pitchFamily="66" charset="0"/>
              </a:rPr>
              <a:t>mengevaluasi</a:t>
            </a:r>
            <a:r>
              <a:rPr lang="en-US" dirty="0">
                <a:latin typeface="Comic Sans MS" panose="030F0702030302020204" pitchFamily="66" charset="0"/>
              </a:rPr>
              <a:t> </a:t>
            </a:r>
            <a:r>
              <a:rPr lang="en-US" dirty="0" err="1">
                <a:latin typeface="Comic Sans MS" panose="030F0702030302020204" pitchFamily="66" charset="0"/>
              </a:rPr>
              <a:t>setiap</a:t>
            </a:r>
            <a:r>
              <a:rPr lang="en-US" dirty="0">
                <a:latin typeface="Comic Sans MS" panose="030F0702030302020204" pitchFamily="66" charset="0"/>
              </a:rPr>
              <a:t> </a:t>
            </a:r>
            <a:r>
              <a:rPr lang="en-US" dirty="0" err="1">
                <a:latin typeface="Comic Sans MS" panose="030F0702030302020204" pitchFamily="66" charset="0"/>
              </a:rPr>
              <a:t>daya</a:t>
            </a:r>
            <a:r>
              <a:rPr lang="en-US" dirty="0">
                <a:latin typeface="Comic Sans MS" panose="030F0702030302020204" pitchFamily="66" charset="0"/>
              </a:rPr>
              <a:t> </a:t>
            </a:r>
            <a:r>
              <a:rPr lang="en-US" dirty="0" err="1">
                <a:latin typeface="Comic Sans MS" panose="030F0702030302020204" pitchFamily="66" charset="0"/>
              </a:rPr>
              <a:t>tarik</a:t>
            </a:r>
            <a:r>
              <a:rPr lang="en-US" dirty="0">
                <a:latin typeface="Comic Sans MS" panose="030F0702030302020204" pitchFamily="66" charset="0"/>
              </a:rPr>
              <a:t> </a:t>
            </a:r>
            <a:r>
              <a:rPr lang="en-US" dirty="0" err="1">
                <a:latin typeface="Comic Sans MS" panose="030F0702030302020204" pitchFamily="66" charset="0"/>
              </a:rPr>
              <a:t>segmen</a:t>
            </a:r>
            <a:r>
              <a:rPr lang="en-US" dirty="0">
                <a:latin typeface="Comic Sans MS" panose="030F0702030302020204" pitchFamily="66" charset="0"/>
              </a:rPr>
              <a:t> </a:t>
            </a:r>
            <a:r>
              <a:rPr lang="en-US" dirty="0" err="1">
                <a:latin typeface="Comic Sans MS" panose="030F0702030302020204" pitchFamily="66" charset="0"/>
              </a:rPr>
              <a:t>kemudian</a:t>
            </a:r>
            <a:r>
              <a:rPr lang="en-US" dirty="0">
                <a:latin typeface="Comic Sans MS" panose="030F0702030302020204" pitchFamily="66" charset="0"/>
              </a:rPr>
              <a:t> </a:t>
            </a:r>
            <a:r>
              <a:rPr lang="en-US" dirty="0" err="1">
                <a:latin typeface="Comic Sans MS" panose="030F0702030302020204" pitchFamily="66" charset="0"/>
              </a:rPr>
              <a:t>memilih</a:t>
            </a:r>
            <a:r>
              <a:rPr lang="en-US" dirty="0">
                <a:latin typeface="Comic Sans MS" panose="030F0702030302020204" pitchFamily="66" charset="0"/>
              </a:rPr>
              <a:t> </a:t>
            </a:r>
            <a:r>
              <a:rPr lang="en-US" dirty="0" err="1">
                <a:latin typeface="Comic Sans MS" panose="030F0702030302020204" pitchFamily="66" charset="0"/>
              </a:rPr>
              <a:t>satu</a:t>
            </a:r>
            <a:r>
              <a:rPr lang="en-US" dirty="0">
                <a:latin typeface="Comic Sans MS" panose="030F0702030302020204" pitchFamily="66" charset="0"/>
              </a:rPr>
              <a:t> </a:t>
            </a:r>
            <a:r>
              <a:rPr lang="en-US" dirty="0" err="1">
                <a:latin typeface="Comic Sans MS" panose="030F0702030302020204" pitchFamily="66" charset="0"/>
              </a:rPr>
              <a:t>atau</a:t>
            </a:r>
            <a:r>
              <a:rPr lang="en-US" dirty="0">
                <a:latin typeface="Comic Sans MS" panose="030F0702030302020204" pitchFamily="66" charset="0"/>
              </a:rPr>
              <a:t> </a:t>
            </a:r>
            <a:r>
              <a:rPr lang="en-US" dirty="0" err="1">
                <a:latin typeface="Comic Sans MS" panose="030F0702030302020204" pitchFamily="66" charset="0"/>
              </a:rPr>
              <a:t>lebih</a:t>
            </a:r>
            <a:r>
              <a:rPr lang="en-US" dirty="0">
                <a:latin typeface="Comic Sans MS" panose="030F0702030302020204" pitchFamily="66" charset="0"/>
              </a:rPr>
              <a:t> </a:t>
            </a:r>
            <a:r>
              <a:rPr lang="en-US" dirty="0" err="1">
                <a:latin typeface="Comic Sans MS" panose="030F0702030302020204" pitchFamily="66" charset="0"/>
              </a:rPr>
              <a:t>karakteristik</a:t>
            </a:r>
            <a:r>
              <a:rPr lang="en-US" dirty="0">
                <a:latin typeface="Comic Sans MS" panose="030F0702030302020204" pitchFamily="66" charset="0"/>
              </a:rPr>
              <a:t> </a:t>
            </a:r>
            <a:r>
              <a:rPr lang="en-US" dirty="0" err="1">
                <a:latin typeface="Comic Sans MS" panose="030F0702030302020204" pitchFamily="66" charset="0"/>
              </a:rPr>
              <a:t>untuk</a:t>
            </a:r>
            <a:r>
              <a:rPr lang="en-US" dirty="0">
                <a:latin typeface="Comic Sans MS" panose="030F0702030302020204" pitchFamily="66" charset="0"/>
              </a:rPr>
              <a:t> </a:t>
            </a:r>
            <a:r>
              <a:rPr lang="en-US" dirty="0" err="1">
                <a:latin typeface="Comic Sans MS" panose="030F0702030302020204" pitchFamily="66" charset="0"/>
              </a:rPr>
              <a:t>dilayani</a:t>
            </a:r>
            <a:r>
              <a:rPr lang="en-US" dirty="0">
                <a:latin typeface="Comic Sans MS" panose="030F0702030302020204" pitchFamily="66" charset="0"/>
              </a:rPr>
              <a:t>. </a:t>
            </a:r>
            <a:r>
              <a:rPr lang="en-US" dirty="0" err="1">
                <a:latin typeface="Comic Sans MS" panose="030F0702030302020204" pitchFamily="66" charset="0"/>
              </a:rPr>
              <a:t>Dalam</a:t>
            </a:r>
            <a:r>
              <a:rPr lang="en-US" dirty="0">
                <a:latin typeface="Comic Sans MS" panose="030F0702030302020204" pitchFamily="66" charset="0"/>
              </a:rPr>
              <a:t> proses </a:t>
            </a:r>
            <a:r>
              <a:rPr lang="en-US" dirty="0" err="1">
                <a:latin typeface="Comic Sans MS" panose="030F0702030302020204" pitchFamily="66" charset="0"/>
              </a:rPr>
              <a:t>ini</a:t>
            </a:r>
            <a:r>
              <a:rPr lang="en-US" dirty="0">
                <a:latin typeface="Comic Sans MS" panose="030F0702030302020204" pitchFamily="66" charset="0"/>
              </a:rPr>
              <a:t> </a:t>
            </a:r>
            <a:r>
              <a:rPr lang="en-US" dirty="0" err="1">
                <a:latin typeface="Comic Sans MS" panose="030F0702030302020204" pitchFamily="66" charset="0"/>
              </a:rPr>
              <a:t>perusahaan</a:t>
            </a:r>
            <a:r>
              <a:rPr lang="en-US" dirty="0">
                <a:latin typeface="Comic Sans MS" panose="030F0702030302020204" pitchFamily="66" charset="0"/>
              </a:rPr>
              <a:t> </a:t>
            </a:r>
            <a:r>
              <a:rPr lang="en-US" dirty="0" err="1">
                <a:latin typeface="Comic Sans MS" panose="030F0702030302020204" pitchFamily="66" charset="0"/>
              </a:rPr>
              <a:t>mempertimbangkan</a:t>
            </a:r>
            <a:r>
              <a:rPr lang="en-US" dirty="0">
                <a:latin typeface="Comic Sans MS" panose="030F0702030302020204" pitchFamily="66" charset="0"/>
              </a:rPr>
              <a:t> </a:t>
            </a:r>
            <a:r>
              <a:rPr lang="en-US" dirty="0" err="1">
                <a:latin typeface="Comic Sans MS" panose="030F0702030302020204" pitchFamily="66" charset="0"/>
              </a:rPr>
              <a:t>apakah</a:t>
            </a:r>
            <a:r>
              <a:rPr lang="en-US" dirty="0">
                <a:latin typeface="Comic Sans MS" panose="030F0702030302020204" pitchFamily="66" charset="0"/>
              </a:rPr>
              <a:t> </a:t>
            </a:r>
            <a:r>
              <a:rPr lang="en-US" dirty="0" err="1">
                <a:latin typeface="Comic Sans MS" panose="030F0702030302020204" pitchFamily="66" charset="0"/>
              </a:rPr>
              <a:t>akan</a:t>
            </a:r>
            <a:r>
              <a:rPr lang="en-US" dirty="0">
                <a:latin typeface="Comic Sans MS" panose="030F0702030302020204" pitchFamily="66" charset="0"/>
              </a:rPr>
              <a:t> </a:t>
            </a:r>
            <a:r>
              <a:rPr lang="en-US" dirty="0" err="1">
                <a:latin typeface="Comic Sans MS" panose="030F0702030302020204" pitchFamily="66" charset="0"/>
              </a:rPr>
              <a:t>memilih</a:t>
            </a:r>
            <a:r>
              <a:rPr lang="en-US" dirty="0">
                <a:latin typeface="Comic Sans MS" panose="030F0702030302020204" pitchFamily="66" charset="0"/>
              </a:rPr>
              <a:t> </a:t>
            </a:r>
            <a:r>
              <a:rPr lang="en-US" dirty="0" err="1">
                <a:latin typeface="Comic Sans MS" panose="030F0702030302020204" pitchFamily="66" charset="0"/>
              </a:rPr>
              <a:t>segmen</a:t>
            </a:r>
            <a:r>
              <a:rPr lang="en-US" dirty="0">
                <a:latin typeface="Comic Sans MS" panose="030F0702030302020204" pitchFamily="66" charset="0"/>
              </a:rPr>
              <a:t> </a:t>
            </a:r>
            <a:r>
              <a:rPr lang="en-US" dirty="0" err="1">
                <a:latin typeface="Comic Sans MS" panose="030F0702030302020204" pitchFamily="66" charset="0"/>
              </a:rPr>
              <a:t>massal</a:t>
            </a:r>
            <a:r>
              <a:rPr lang="en-US" dirty="0">
                <a:latin typeface="Comic Sans MS" panose="030F0702030302020204" pitchFamily="66" charset="0"/>
              </a:rPr>
              <a:t>, </a:t>
            </a:r>
            <a:r>
              <a:rPr lang="en-US" dirty="0" err="1">
                <a:latin typeface="Comic Sans MS" panose="030F0702030302020204" pitchFamily="66" charset="0"/>
              </a:rPr>
              <a:t>beberapa</a:t>
            </a:r>
            <a:r>
              <a:rPr lang="en-US" dirty="0">
                <a:latin typeface="Comic Sans MS" panose="030F0702030302020204" pitchFamily="66" charset="0"/>
              </a:rPr>
              <a:t> </a:t>
            </a:r>
            <a:r>
              <a:rPr lang="en-US" dirty="0" err="1">
                <a:latin typeface="Comic Sans MS" panose="030F0702030302020204" pitchFamily="66" charset="0"/>
              </a:rPr>
              <a:t>segmen</a:t>
            </a:r>
            <a:r>
              <a:rPr lang="en-US" dirty="0">
                <a:latin typeface="Comic Sans MS" panose="030F0702030302020204" pitchFamily="66" charset="0"/>
              </a:rPr>
              <a:t>, </a:t>
            </a:r>
            <a:r>
              <a:rPr lang="en-US" dirty="0" err="1">
                <a:latin typeface="Comic Sans MS" panose="030F0702030302020204" pitchFamily="66" charset="0"/>
              </a:rPr>
              <a:t>segmen</a:t>
            </a:r>
            <a:r>
              <a:rPr lang="en-US" dirty="0">
                <a:latin typeface="Comic Sans MS" panose="030F0702030302020204" pitchFamily="66" charset="0"/>
              </a:rPr>
              <a:t> </a:t>
            </a:r>
            <a:r>
              <a:rPr lang="en-US" dirty="0" err="1">
                <a:latin typeface="Comic Sans MS" panose="030F0702030302020204" pitchFamily="66" charset="0"/>
              </a:rPr>
              <a:t>kecil</a:t>
            </a:r>
            <a:r>
              <a:rPr lang="en-US" dirty="0">
                <a:latin typeface="Comic Sans MS" panose="030F0702030302020204" pitchFamily="66" charset="0"/>
              </a:rPr>
              <a:t>, </a:t>
            </a:r>
            <a:r>
              <a:rPr lang="en-US" dirty="0" err="1">
                <a:latin typeface="Comic Sans MS" panose="030F0702030302020204" pitchFamily="66" charset="0"/>
              </a:rPr>
              <a:t>dan</a:t>
            </a:r>
            <a:r>
              <a:rPr lang="en-US" dirty="0">
                <a:latin typeface="Comic Sans MS" panose="030F0702030302020204" pitchFamily="66" charset="0"/>
              </a:rPr>
              <a:t> </a:t>
            </a:r>
            <a:r>
              <a:rPr lang="en-US" dirty="0" err="1">
                <a:latin typeface="Comic Sans MS" panose="030F0702030302020204" pitchFamily="66" charset="0"/>
              </a:rPr>
              <a:t>segmen</a:t>
            </a:r>
            <a:r>
              <a:rPr lang="en-US" dirty="0">
                <a:latin typeface="Comic Sans MS" panose="030F0702030302020204" pitchFamily="66" charset="0"/>
              </a:rPr>
              <a:t> </a:t>
            </a:r>
            <a:r>
              <a:rPr lang="en-US" dirty="0" err="1">
                <a:latin typeface="Comic Sans MS" panose="030F0702030302020204" pitchFamily="66" charset="0"/>
              </a:rPr>
              <a:t>sangat</a:t>
            </a:r>
            <a:r>
              <a:rPr lang="en-US" dirty="0">
                <a:latin typeface="Comic Sans MS" panose="030F0702030302020204" pitchFamily="66" charset="0"/>
              </a:rPr>
              <a:t> </a:t>
            </a:r>
            <a:r>
              <a:rPr lang="en-US" dirty="0" err="1">
                <a:latin typeface="Comic Sans MS" panose="030F0702030302020204" pitchFamily="66" charset="0"/>
              </a:rPr>
              <a:t>kecil</a:t>
            </a:r>
            <a:r>
              <a:rPr lang="en-US" dirty="0">
                <a:latin typeface="Comic Sans MS" panose="030F0702030302020204" pitchFamily="66" charset="0"/>
              </a:rPr>
              <a:t>. </a:t>
            </a:r>
            <a:r>
              <a:rPr lang="en-US" dirty="0" err="1">
                <a:latin typeface="Comic Sans MS" panose="030F0702030302020204" pitchFamily="66" charset="0"/>
              </a:rPr>
              <a:t>Faktor-faktor</a:t>
            </a:r>
            <a:r>
              <a:rPr lang="en-US" dirty="0">
                <a:latin typeface="Comic Sans MS" panose="030F0702030302020204" pitchFamily="66" charset="0"/>
              </a:rPr>
              <a:t> yang </a:t>
            </a:r>
            <a:r>
              <a:rPr lang="en-US" dirty="0" err="1">
                <a:latin typeface="Comic Sans MS" panose="030F0702030302020204" pitchFamily="66" charset="0"/>
              </a:rPr>
              <a:t>perlu</a:t>
            </a:r>
            <a:r>
              <a:rPr lang="en-US" dirty="0">
                <a:latin typeface="Comic Sans MS" panose="030F0702030302020204" pitchFamily="66" charset="0"/>
              </a:rPr>
              <a:t> </a:t>
            </a:r>
            <a:r>
              <a:rPr lang="en-US" dirty="0" err="1">
                <a:latin typeface="Comic Sans MS" panose="030F0702030302020204" pitchFamily="66" charset="0"/>
              </a:rPr>
              <a:t>diperhatikan</a:t>
            </a:r>
            <a:r>
              <a:rPr lang="en-US" dirty="0">
                <a:latin typeface="Comic Sans MS" panose="030F0702030302020204" pitchFamily="66" charset="0"/>
              </a:rPr>
              <a:t> </a:t>
            </a:r>
            <a:r>
              <a:rPr lang="en-US" dirty="0" err="1">
                <a:latin typeface="Comic Sans MS" panose="030F0702030302020204" pitchFamily="66" charset="0"/>
              </a:rPr>
              <a:t>dalam</a:t>
            </a:r>
            <a:r>
              <a:rPr lang="en-US" dirty="0">
                <a:latin typeface="Comic Sans MS" panose="030F0702030302020204" pitchFamily="66" charset="0"/>
              </a:rPr>
              <a:t> </a:t>
            </a:r>
            <a:r>
              <a:rPr lang="en-US" dirty="0" err="1">
                <a:latin typeface="Comic Sans MS" panose="030F0702030302020204" pitchFamily="66" charset="0"/>
              </a:rPr>
              <a:t>memilih</a:t>
            </a:r>
            <a:r>
              <a:rPr lang="en-US" dirty="0">
                <a:latin typeface="Comic Sans MS" panose="030F0702030302020204" pitchFamily="66" charset="0"/>
              </a:rPr>
              <a:t> </a:t>
            </a:r>
            <a:r>
              <a:rPr lang="en-US" dirty="0" err="1">
                <a:latin typeface="Comic Sans MS" panose="030F0702030302020204" pitchFamily="66" charset="0"/>
              </a:rPr>
              <a:t>segmen</a:t>
            </a:r>
            <a:r>
              <a:rPr lang="en-US" dirty="0">
                <a:latin typeface="Comic Sans MS" panose="030F0702030302020204" pitchFamily="66" charset="0"/>
              </a:rPr>
              <a:t> </a:t>
            </a:r>
            <a:r>
              <a:rPr lang="en-US" dirty="0" err="1">
                <a:latin typeface="Comic Sans MS" panose="030F0702030302020204" pitchFamily="66" charset="0"/>
              </a:rPr>
              <a:t>yaitu</a:t>
            </a:r>
            <a:r>
              <a:rPr lang="en-US" dirty="0">
                <a:latin typeface="Comic Sans MS" panose="030F0702030302020204" pitchFamily="66" charset="0"/>
              </a:rPr>
              <a:t> </a:t>
            </a:r>
            <a:r>
              <a:rPr lang="en-US" dirty="0" err="1">
                <a:latin typeface="Comic Sans MS" panose="030F0702030302020204" pitchFamily="66" charset="0"/>
              </a:rPr>
              <a:t>sumber</a:t>
            </a:r>
            <a:r>
              <a:rPr lang="en-US" dirty="0">
                <a:latin typeface="Comic Sans MS" panose="030F0702030302020204" pitchFamily="66" charset="0"/>
              </a:rPr>
              <a:t> </a:t>
            </a:r>
            <a:r>
              <a:rPr lang="en-US" dirty="0" err="1">
                <a:latin typeface="Comic Sans MS" panose="030F0702030302020204" pitchFamily="66" charset="0"/>
              </a:rPr>
              <a:t>daya</a:t>
            </a:r>
            <a:r>
              <a:rPr lang="en-US" dirty="0">
                <a:latin typeface="Comic Sans MS" panose="030F0702030302020204" pitchFamily="66" charset="0"/>
              </a:rPr>
              <a:t> </a:t>
            </a:r>
            <a:r>
              <a:rPr lang="en-US" dirty="0" err="1">
                <a:latin typeface="Comic Sans MS" panose="030F0702030302020204" pitchFamily="66" charset="0"/>
              </a:rPr>
              <a:t>perusahaan</a:t>
            </a:r>
            <a:r>
              <a:rPr lang="en-US" dirty="0">
                <a:latin typeface="Comic Sans MS" panose="030F0702030302020204" pitchFamily="66" charset="0"/>
              </a:rPr>
              <a:t>, </a:t>
            </a:r>
            <a:r>
              <a:rPr lang="en-US" dirty="0" err="1">
                <a:latin typeface="Comic Sans MS" panose="030F0702030302020204" pitchFamily="66" charset="0"/>
              </a:rPr>
              <a:t>variasi</a:t>
            </a:r>
            <a:r>
              <a:rPr lang="en-US" dirty="0">
                <a:latin typeface="Comic Sans MS" panose="030F0702030302020204" pitchFamily="66" charset="0"/>
              </a:rPr>
              <a:t> </a:t>
            </a:r>
            <a:r>
              <a:rPr lang="en-US" dirty="0" err="1">
                <a:latin typeface="Comic Sans MS" panose="030F0702030302020204" pitchFamily="66" charset="0"/>
              </a:rPr>
              <a:t>produk</a:t>
            </a:r>
            <a:r>
              <a:rPr lang="en-US" dirty="0">
                <a:latin typeface="Comic Sans MS" panose="030F0702030302020204" pitchFamily="66" charset="0"/>
              </a:rPr>
              <a:t> </a:t>
            </a:r>
            <a:r>
              <a:rPr lang="en-US" dirty="0" err="1">
                <a:latin typeface="Comic Sans MS" panose="030F0702030302020204" pitchFamily="66" charset="0"/>
              </a:rPr>
              <a:t>perusahaan</a:t>
            </a:r>
            <a:r>
              <a:rPr lang="en-US" dirty="0">
                <a:latin typeface="Comic Sans MS" panose="030F0702030302020204" pitchFamily="66" charset="0"/>
              </a:rPr>
              <a:t>, product life cycle stage, </a:t>
            </a:r>
            <a:r>
              <a:rPr lang="en-US" dirty="0" err="1">
                <a:latin typeface="Comic Sans MS" panose="030F0702030302020204" pitchFamily="66" charset="0"/>
              </a:rPr>
              <a:t>variasi</a:t>
            </a:r>
            <a:r>
              <a:rPr lang="en-US" dirty="0">
                <a:latin typeface="Comic Sans MS" panose="030F0702030302020204" pitchFamily="66" charset="0"/>
              </a:rPr>
              <a:t> </a:t>
            </a:r>
            <a:r>
              <a:rPr lang="en-US" dirty="0" err="1">
                <a:latin typeface="Comic Sans MS" panose="030F0702030302020204" pitchFamily="66" charset="0"/>
              </a:rPr>
              <a:t>pasar</a:t>
            </a:r>
            <a:r>
              <a:rPr lang="en-US" dirty="0">
                <a:latin typeface="Comic Sans MS" panose="030F0702030302020204" pitchFamily="66" charset="0"/>
              </a:rPr>
              <a:t> </a:t>
            </a:r>
            <a:r>
              <a:rPr lang="en-US" dirty="0" err="1">
                <a:latin typeface="Comic Sans MS" panose="030F0702030302020204" pitchFamily="66" charset="0"/>
              </a:rPr>
              <a:t>dan</a:t>
            </a:r>
            <a:r>
              <a:rPr lang="en-US" dirty="0">
                <a:latin typeface="Comic Sans MS" panose="030F0702030302020204" pitchFamily="66" charset="0"/>
              </a:rPr>
              <a:t> </a:t>
            </a:r>
            <a:r>
              <a:rPr lang="en-US" dirty="0" err="1">
                <a:latin typeface="Comic Sans MS" panose="030F0702030302020204" pitchFamily="66" charset="0"/>
              </a:rPr>
              <a:t>strategi</a:t>
            </a:r>
            <a:r>
              <a:rPr lang="en-US" dirty="0">
                <a:latin typeface="Comic Sans MS" panose="030F0702030302020204" pitchFamily="66" charset="0"/>
              </a:rPr>
              <a:t> </a:t>
            </a:r>
            <a:r>
              <a:rPr lang="en-US" dirty="0" err="1">
                <a:latin typeface="Comic Sans MS" panose="030F0702030302020204" pitchFamily="66" charset="0"/>
              </a:rPr>
              <a:t>pesai</a:t>
            </a:r>
            <a:r>
              <a:rPr lang="en-US" dirty="0">
                <a:latin typeface="Comic Sans MS" panose="030F0702030302020204" pitchFamily="66" charset="0"/>
              </a:rPr>
              <a:t>.</a:t>
            </a:r>
          </a:p>
          <a:p>
            <a:r>
              <a:rPr lang="en-US" dirty="0">
                <a:latin typeface="Comic Sans MS" panose="030F0702030302020204" pitchFamily="66" charset="0"/>
              </a:rPr>
              <a:t>Positioning </a:t>
            </a:r>
            <a:r>
              <a:rPr lang="en-US" dirty="0" err="1">
                <a:latin typeface="Comic Sans MS" panose="030F0702030302020204" pitchFamily="66" charset="0"/>
              </a:rPr>
              <a:t>adalah</a:t>
            </a:r>
            <a:r>
              <a:rPr lang="en-US" dirty="0">
                <a:latin typeface="Comic Sans MS" panose="030F0702030302020204" pitchFamily="66" charset="0"/>
              </a:rPr>
              <a:t> </a:t>
            </a:r>
            <a:r>
              <a:rPr lang="en-US" dirty="0" err="1">
                <a:latin typeface="Comic Sans MS" panose="030F0702030302020204" pitchFamily="66" charset="0"/>
              </a:rPr>
              <a:t>Penanaman</a:t>
            </a:r>
            <a:r>
              <a:rPr lang="en-US" dirty="0">
                <a:latin typeface="Comic Sans MS" panose="030F0702030302020204" pitchFamily="66" charset="0"/>
              </a:rPr>
              <a:t> </a:t>
            </a:r>
            <a:r>
              <a:rPr lang="en-US" dirty="0" err="1">
                <a:latin typeface="Comic Sans MS" panose="030F0702030302020204" pitchFamily="66" charset="0"/>
              </a:rPr>
              <a:t>suatu</a:t>
            </a:r>
            <a:r>
              <a:rPr lang="en-US" dirty="0">
                <a:latin typeface="Comic Sans MS" panose="030F0702030302020204" pitchFamily="66" charset="0"/>
              </a:rPr>
              <a:t> </a:t>
            </a:r>
            <a:r>
              <a:rPr lang="en-US" dirty="0" err="1">
                <a:latin typeface="Comic Sans MS" panose="030F0702030302020204" pitchFamily="66" charset="0"/>
              </a:rPr>
              <a:t>produk</a:t>
            </a:r>
            <a:r>
              <a:rPr lang="en-US" dirty="0">
                <a:latin typeface="Comic Sans MS" panose="030F0702030302020204" pitchFamily="66" charset="0"/>
              </a:rPr>
              <a:t> di </a:t>
            </a:r>
            <a:r>
              <a:rPr lang="en-US" dirty="0" err="1">
                <a:latin typeface="Comic Sans MS" panose="030F0702030302020204" pitchFamily="66" charset="0"/>
              </a:rPr>
              <a:t>benak</a:t>
            </a:r>
            <a:r>
              <a:rPr lang="en-US" dirty="0">
                <a:latin typeface="Comic Sans MS" panose="030F0702030302020204" pitchFamily="66" charset="0"/>
              </a:rPr>
              <a:t> </a:t>
            </a:r>
            <a:r>
              <a:rPr lang="en-US" dirty="0" err="1">
                <a:latin typeface="Comic Sans MS" panose="030F0702030302020204" pitchFamily="66" charset="0"/>
              </a:rPr>
              <a:t>konsumen</a:t>
            </a:r>
            <a:r>
              <a:rPr lang="en-US" dirty="0">
                <a:latin typeface="Comic Sans MS" panose="030F0702030302020204" pitchFamily="66" charset="0"/>
              </a:rPr>
              <a:t> . Positioning is how marketers influence customer’s perceptions of a product on service . </a:t>
            </a:r>
            <a:r>
              <a:rPr lang="en-US" dirty="0" err="1">
                <a:latin typeface="Comic Sans MS" panose="030F0702030302020204" pitchFamily="66" charset="0"/>
              </a:rPr>
              <a:t>Tujuan</a:t>
            </a:r>
            <a:r>
              <a:rPr lang="en-US" dirty="0">
                <a:latin typeface="Comic Sans MS" panose="030F0702030302020204" pitchFamily="66" charset="0"/>
              </a:rPr>
              <a:t> </a:t>
            </a:r>
            <a:r>
              <a:rPr lang="en-US" dirty="0" err="1">
                <a:latin typeface="Comic Sans MS" panose="030F0702030302020204" pitchFamily="66" charset="0"/>
              </a:rPr>
              <a:t>posisi</a:t>
            </a:r>
            <a:r>
              <a:rPr lang="en-US" dirty="0">
                <a:latin typeface="Comic Sans MS" panose="030F0702030302020204" pitchFamily="66" charset="0"/>
              </a:rPr>
              <a:t> yang </a:t>
            </a:r>
            <a:r>
              <a:rPr lang="en-US" dirty="0" err="1">
                <a:latin typeface="Comic Sans MS" panose="030F0702030302020204" pitchFamily="66" charset="0"/>
              </a:rPr>
              <a:t>bisa</a:t>
            </a:r>
            <a:r>
              <a:rPr lang="en-US" dirty="0">
                <a:latin typeface="Comic Sans MS" panose="030F0702030302020204" pitchFamily="66" charset="0"/>
              </a:rPr>
              <a:t> </a:t>
            </a:r>
            <a:r>
              <a:rPr lang="en-US" dirty="0" err="1">
                <a:latin typeface="Comic Sans MS" panose="030F0702030302020204" pitchFamily="66" charset="0"/>
              </a:rPr>
              <a:t>dipilih</a:t>
            </a:r>
            <a:r>
              <a:rPr lang="en-US" dirty="0">
                <a:latin typeface="Comic Sans MS" panose="030F0702030302020204" pitchFamily="66" charset="0"/>
              </a:rPr>
              <a:t> </a:t>
            </a:r>
            <a:r>
              <a:rPr lang="en-US" dirty="0" err="1">
                <a:latin typeface="Comic Sans MS" panose="030F0702030302020204" pitchFamily="66" charset="0"/>
              </a:rPr>
              <a:t>oleh</a:t>
            </a:r>
            <a:r>
              <a:rPr lang="en-US" dirty="0">
                <a:latin typeface="Comic Sans MS" panose="030F0702030302020204" pitchFamily="66" charset="0"/>
              </a:rPr>
              <a:t> </a:t>
            </a:r>
            <a:r>
              <a:rPr lang="en-US" dirty="0" err="1">
                <a:latin typeface="Comic Sans MS" panose="030F0702030302020204" pitchFamily="66" charset="0"/>
              </a:rPr>
              <a:t>perusahaan</a:t>
            </a:r>
            <a:r>
              <a:rPr lang="en-US" dirty="0">
                <a:latin typeface="Comic Sans MS" panose="030F0702030302020204" pitchFamily="66" charset="0"/>
              </a:rPr>
              <a:t> , </a:t>
            </a:r>
            <a:r>
              <a:rPr lang="en-US" dirty="0" err="1">
                <a:latin typeface="Comic Sans MS" panose="030F0702030302020204" pitchFamily="66" charset="0"/>
              </a:rPr>
              <a:t>yaitu</a:t>
            </a:r>
            <a:r>
              <a:rPr lang="en-US" dirty="0">
                <a:latin typeface="Comic Sans MS" panose="030F0702030302020204" pitchFamily="66" charset="0"/>
              </a:rPr>
              <a:t> </a:t>
            </a:r>
            <a:r>
              <a:rPr lang="en-US" dirty="0" err="1">
                <a:latin typeface="Comic Sans MS" panose="030F0702030302020204" pitchFamily="66" charset="0"/>
              </a:rPr>
              <a:t>memperkuat</a:t>
            </a:r>
            <a:r>
              <a:rPr lang="en-US" dirty="0">
                <a:latin typeface="Comic Sans MS" panose="030F0702030302020204" pitchFamily="66" charset="0"/>
              </a:rPr>
              <a:t> </a:t>
            </a:r>
            <a:r>
              <a:rPr lang="en-US" dirty="0" err="1">
                <a:latin typeface="Comic Sans MS" panose="030F0702030302020204" pitchFamily="66" charset="0"/>
              </a:rPr>
              <a:t>dan</a:t>
            </a:r>
            <a:r>
              <a:rPr lang="en-US" dirty="0">
                <a:latin typeface="Comic Sans MS" panose="030F0702030302020204" pitchFamily="66" charset="0"/>
              </a:rPr>
              <a:t> </a:t>
            </a:r>
            <a:r>
              <a:rPr lang="en-US" dirty="0" err="1">
                <a:latin typeface="Comic Sans MS" panose="030F0702030302020204" pitchFamily="66" charset="0"/>
              </a:rPr>
              <a:t>memperluas</a:t>
            </a:r>
            <a:r>
              <a:rPr lang="en-US" dirty="0">
                <a:latin typeface="Comic Sans MS" panose="030F0702030302020204" pitchFamily="66" charset="0"/>
              </a:rPr>
              <a:t> </a:t>
            </a:r>
            <a:r>
              <a:rPr lang="en-US" dirty="0" err="1">
                <a:latin typeface="Comic Sans MS" panose="030F0702030302020204" pitchFamily="66" charset="0"/>
              </a:rPr>
              <a:t>posisi</a:t>
            </a:r>
            <a:r>
              <a:rPr lang="en-US" dirty="0">
                <a:latin typeface="Comic Sans MS" panose="030F0702030302020204" pitchFamily="66" charset="0"/>
              </a:rPr>
              <a:t> </a:t>
            </a:r>
            <a:r>
              <a:rPr lang="en-US" dirty="0" err="1">
                <a:latin typeface="Comic Sans MS" panose="030F0702030302020204" pitchFamily="66" charset="0"/>
              </a:rPr>
              <a:t>perusahaan</a:t>
            </a:r>
            <a:r>
              <a:rPr lang="en-US" dirty="0">
                <a:latin typeface="Comic Sans MS" panose="030F0702030302020204" pitchFamily="66" charset="0"/>
              </a:rPr>
              <a:t> yang </a:t>
            </a:r>
            <a:r>
              <a:rPr lang="en-US" dirty="0" err="1">
                <a:latin typeface="Comic Sans MS" panose="030F0702030302020204" pitchFamily="66" charset="0"/>
              </a:rPr>
              <a:t>sekarang</a:t>
            </a:r>
            <a:r>
              <a:rPr lang="en-US" dirty="0">
                <a:latin typeface="Comic Sans MS" panose="030F0702030302020204" pitchFamily="66" charset="0"/>
              </a:rPr>
              <a:t>, </a:t>
            </a:r>
            <a:r>
              <a:rPr lang="en-US" dirty="0" err="1">
                <a:latin typeface="Comic Sans MS" panose="030F0702030302020204" pitchFamily="66" charset="0"/>
              </a:rPr>
              <a:t>membuat</a:t>
            </a:r>
            <a:r>
              <a:rPr lang="en-US" dirty="0">
                <a:latin typeface="Comic Sans MS" panose="030F0702030302020204" pitchFamily="66" charset="0"/>
              </a:rPr>
              <a:t> </a:t>
            </a:r>
            <a:r>
              <a:rPr lang="en-US" dirty="0" err="1">
                <a:latin typeface="Comic Sans MS" panose="030F0702030302020204" pitchFamily="66" charset="0"/>
              </a:rPr>
              <a:t>posisi</a:t>
            </a:r>
            <a:r>
              <a:rPr lang="en-US" dirty="0">
                <a:latin typeface="Comic Sans MS" panose="030F0702030302020204" pitchFamily="66" charset="0"/>
              </a:rPr>
              <a:t> </a:t>
            </a:r>
            <a:r>
              <a:rPr lang="en-US" dirty="0" err="1">
                <a:latin typeface="Comic Sans MS" panose="030F0702030302020204" pitchFamily="66" charset="0"/>
              </a:rPr>
              <a:t>baru</a:t>
            </a:r>
            <a:r>
              <a:rPr lang="en-US" dirty="0">
                <a:latin typeface="Comic Sans MS" panose="030F0702030302020204" pitchFamily="66" charset="0"/>
              </a:rPr>
              <a:t> yang </a:t>
            </a:r>
            <a:r>
              <a:rPr lang="en-US" dirty="0" err="1">
                <a:latin typeface="Comic Sans MS" panose="030F0702030302020204" pitchFamily="66" charset="0"/>
              </a:rPr>
              <a:t>belum</a:t>
            </a:r>
            <a:r>
              <a:rPr lang="en-US" dirty="0">
                <a:latin typeface="Comic Sans MS" panose="030F0702030302020204" pitchFamily="66" charset="0"/>
              </a:rPr>
              <a:t> </a:t>
            </a:r>
            <a:r>
              <a:rPr lang="en-US" dirty="0" err="1">
                <a:latin typeface="Comic Sans MS" panose="030F0702030302020204" pitchFamily="66" charset="0"/>
              </a:rPr>
              <a:t>dibuat</a:t>
            </a:r>
            <a:r>
              <a:rPr lang="en-US" dirty="0">
                <a:latin typeface="Comic Sans MS" panose="030F0702030302020204" pitchFamily="66" charset="0"/>
              </a:rPr>
              <a:t> </a:t>
            </a:r>
            <a:r>
              <a:rPr lang="en-US" dirty="0" err="1">
                <a:latin typeface="Comic Sans MS" panose="030F0702030302020204" pitchFamily="66" charset="0"/>
              </a:rPr>
              <a:t>oleh</a:t>
            </a:r>
            <a:r>
              <a:rPr lang="en-US" dirty="0">
                <a:latin typeface="Comic Sans MS" panose="030F0702030302020204" pitchFamily="66" charset="0"/>
              </a:rPr>
              <a:t> </a:t>
            </a:r>
            <a:r>
              <a:rPr lang="en-US" dirty="0" err="1">
                <a:latin typeface="Comic Sans MS" panose="030F0702030302020204" pitchFamily="66" charset="0"/>
              </a:rPr>
              <a:t>perusahaan</a:t>
            </a:r>
            <a:r>
              <a:rPr lang="en-US" dirty="0">
                <a:latin typeface="Comic Sans MS" panose="030F0702030302020204" pitchFamily="66" charset="0"/>
              </a:rPr>
              <a:t> lain, </a:t>
            </a:r>
            <a:r>
              <a:rPr lang="en-US" dirty="0" err="1">
                <a:latin typeface="Comic Sans MS" panose="030F0702030302020204" pitchFamily="66" charset="0"/>
              </a:rPr>
              <a:t>melakukan</a:t>
            </a:r>
            <a:r>
              <a:rPr lang="en-US" dirty="0">
                <a:latin typeface="Comic Sans MS" panose="030F0702030302020204" pitchFamily="66" charset="0"/>
              </a:rPr>
              <a:t> </a:t>
            </a:r>
            <a:r>
              <a:rPr lang="en-US" dirty="0" err="1">
                <a:latin typeface="Comic Sans MS" panose="030F0702030302020204" pitchFamily="66" charset="0"/>
              </a:rPr>
              <a:t>reposisi</a:t>
            </a:r>
            <a:r>
              <a:rPr lang="en-US" dirty="0">
                <a:latin typeface="Comic Sans MS" panose="030F0702030302020204" pitchFamily="66" charset="0"/>
              </a:rPr>
              <a:t> </a:t>
            </a:r>
            <a:r>
              <a:rPr lang="en-US" dirty="0" err="1">
                <a:latin typeface="Comic Sans MS" panose="030F0702030302020204" pitchFamily="66" charset="0"/>
              </a:rPr>
              <a:t>dalam</a:t>
            </a:r>
            <a:r>
              <a:rPr lang="en-US" dirty="0">
                <a:latin typeface="Comic Sans MS" panose="030F0702030302020204" pitchFamily="66" charset="0"/>
              </a:rPr>
              <a:t> </a:t>
            </a:r>
            <a:r>
              <a:rPr lang="en-US" dirty="0" err="1">
                <a:latin typeface="Comic Sans MS" panose="030F0702030302020204" pitchFamily="66" charset="0"/>
              </a:rPr>
              <a:t>persaingan</a:t>
            </a:r>
            <a:r>
              <a:rPr lang="en-US" dirty="0">
                <a:latin typeface="Comic Sans MS" panose="030F0702030302020204" pitchFamily="66" charset="0"/>
              </a:rPr>
              <a:t>, </a:t>
            </a:r>
            <a:r>
              <a:rPr lang="en-US" dirty="0" err="1">
                <a:latin typeface="Comic Sans MS" panose="030F0702030302020204" pitchFamily="66" charset="0"/>
              </a:rPr>
              <a:t>dan</a:t>
            </a:r>
            <a:r>
              <a:rPr lang="en-US" dirty="0">
                <a:latin typeface="Comic Sans MS" panose="030F0702030302020204" pitchFamily="66" charset="0"/>
              </a:rPr>
              <a:t> </a:t>
            </a:r>
            <a:r>
              <a:rPr lang="en-US" dirty="0" err="1">
                <a:latin typeface="Comic Sans MS" panose="030F0702030302020204" pitchFamily="66" charset="0"/>
              </a:rPr>
              <a:t>menciptakan</a:t>
            </a:r>
            <a:r>
              <a:rPr lang="en-US" dirty="0">
                <a:latin typeface="Comic Sans MS" panose="030F0702030302020204" pitchFamily="66" charset="0"/>
              </a:rPr>
              <a:t> </a:t>
            </a:r>
            <a:r>
              <a:rPr lang="en-US" dirty="0" err="1">
                <a:latin typeface="Comic Sans MS" panose="030F0702030302020204" pitchFamily="66" charset="0"/>
              </a:rPr>
              <a:t>eksklusifitas</a:t>
            </a:r>
            <a:r>
              <a:rPr lang="en-US" dirty="0">
                <a:latin typeface="Comic Sans MS" panose="030F0702030302020204" pitchFamily="66" charset="0"/>
              </a:rPr>
              <a:t>.</a:t>
            </a:r>
          </a:p>
          <a:p>
            <a:endParaRPr lang="en-US" dirty="0">
              <a:solidFill>
                <a:schemeClr val="accent4">
                  <a:lumMod val="75000"/>
                </a:schemeClr>
              </a:solidFill>
              <a:latin typeface="Comic Sans MS" panose="030F0702030302020204" pitchFamily="66" charset="0"/>
            </a:endParaRPr>
          </a:p>
        </p:txBody>
      </p:sp>
    </p:spTree>
    <p:extLst>
      <p:ext uri="{BB962C8B-B14F-4D97-AF65-F5344CB8AC3E}">
        <p14:creationId xmlns:p14="http://schemas.microsoft.com/office/powerpoint/2010/main" xmlns="" val="355494626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90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6">
                                            <p:txEl>
                                              <p:pRg st="0" end="0"/>
                                            </p:txEl>
                                          </p:spTgt>
                                        </p:tgtEl>
                                        <p:attrNameLst>
                                          <p:attrName>ppt_y</p:attrName>
                                        </p:attrNameLst>
                                      </p:cBhvr>
                                      <p:tavLst>
                                        <p:tav tm="0">
                                          <p:val>
                                            <p:strVal val="#ppt_y-.03"/>
                                          </p:val>
                                        </p:tav>
                                        <p:tav tm="100000">
                                          <p:val>
                                            <p:strVal val="#ppt_y"/>
                                          </p:val>
                                        </p:tav>
                                      </p:tavLst>
                                    </p:anim>
                                  </p:childTnLst>
                                </p:cTn>
                              </p:par>
                              <p:par>
                                <p:cTn id="18" presetID="37" presetClass="entr" presetSubtype="0" fill="hold" nodeType="with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1000"/>
                                        <p:tgtEl>
                                          <p:spTgt spid="6">
                                            <p:txEl>
                                              <p:pRg st="1" end="1"/>
                                            </p:txEl>
                                          </p:spTgt>
                                        </p:tgtEl>
                                      </p:cBhvr>
                                    </p:animEffect>
                                    <p:anim calcmode="lin" valueType="num">
                                      <p:cBhvr>
                                        <p:cTn id="21"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2" dur="900" decel="100000" fill="hold"/>
                                        <p:tgtEl>
                                          <p:spTgt spid="6">
                                            <p:txEl>
                                              <p:pRg st="1" end="1"/>
                                            </p:txEl>
                                          </p:spTgt>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6">
                                            <p:txEl>
                                              <p:pRg st="1" end="1"/>
                                            </p:txEl>
                                          </p:spTgt>
                                        </p:tgtEl>
                                        <p:attrNameLst>
                                          <p:attrName>ppt_y</p:attrName>
                                        </p:attrNameLst>
                                      </p:cBhvr>
                                      <p:tavLst>
                                        <p:tav tm="0">
                                          <p:val>
                                            <p:strVal val="#ppt_y-.03"/>
                                          </p:val>
                                        </p:tav>
                                        <p:tav tm="100000">
                                          <p:val>
                                            <p:strVal val="#ppt_y"/>
                                          </p:val>
                                        </p:tav>
                                      </p:tavLst>
                                    </p:anim>
                                  </p:childTnLst>
                                </p:cTn>
                              </p:par>
                              <p:par>
                                <p:cTn id="24" presetID="37" presetClass="entr" presetSubtype="0" fill="hold" nodeType="with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1000"/>
                                        <p:tgtEl>
                                          <p:spTgt spid="6">
                                            <p:txEl>
                                              <p:pRg st="2" end="2"/>
                                            </p:txEl>
                                          </p:spTgt>
                                        </p:tgtEl>
                                      </p:cBhvr>
                                    </p:animEffect>
                                    <p:anim calcmode="lin" valueType="num">
                                      <p:cBhvr>
                                        <p:cTn id="2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8" dur="900" decel="100000" fill="hold"/>
                                        <p:tgtEl>
                                          <p:spTgt spid="6">
                                            <p:txEl>
                                              <p:pRg st="2" end="2"/>
                                            </p:txEl>
                                          </p:spTgt>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6">
                                            <p:txEl>
                                              <p:pRg st="2" end="2"/>
                                            </p:txEl>
                                          </p:spTgt>
                                        </p:tgtEl>
                                        <p:attrNameLst>
                                          <p:attrName>ppt_y</p:attrName>
                                        </p:attrNameLst>
                                      </p:cBhvr>
                                      <p:tavLst>
                                        <p:tav tm="0">
                                          <p:val>
                                            <p:strVal val="#ppt_y-.03"/>
                                          </p:val>
                                        </p:tav>
                                        <p:tav tm="100000">
                                          <p:val>
                                            <p:strVal val="#ppt_y"/>
                                          </p:val>
                                        </p:tav>
                                      </p:tavLst>
                                    </p:anim>
                                  </p:childTnLst>
                                </p:cTn>
                              </p:par>
                              <p:par>
                                <p:cTn id="30" presetID="37" presetClass="entr" presetSubtype="0" fill="hold" nodeType="with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animEffect transition="in" filter="fade">
                                      <p:cBhvr>
                                        <p:cTn id="32" dur="1000"/>
                                        <p:tgtEl>
                                          <p:spTgt spid="6">
                                            <p:txEl>
                                              <p:pRg st="3" end="3"/>
                                            </p:txEl>
                                          </p:spTgt>
                                        </p:tgtEl>
                                      </p:cBhvr>
                                    </p:animEffect>
                                    <p:anim calcmode="lin" valueType="num">
                                      <p:cBhvr>
                                        <p:cTn id="33"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4" dur="900" decel="100000" fill="hold"/>
                                        <p:tgtEl>
                                          <p:spTgt spid="6">
                                            <p:txEl>
                                              <p:pRg st="3" end="3"/>
                                            </p:txEl>
                                          </p:spTgt>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6">
                                            <p:txEl>
                                              <p:pRg st="3" end="3"/>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855" y="27709"/>
            <a:ext cx="9144000" cy="6907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Content Placeholder 4"/>
          <p:cNvSpPr>
            <a:spLocks noGrp="1"/>
          </p:cNvSpPr>
          <p:nvPr>
            <p:ph idx="1"/>
          </p:nvPr>
        </p:nvSpPr>
        <p:spPr>
          <a:xfrm>
            <a:off x="811530" y="2590800"/>
            <a:ext cx="7520940" cy="4114800"/>
          </a:xfrm>
        </p:spPr>
        <p:txBody>
          <a:bodyPr>
            <a:normAutofit fontScale="85000" lnSpcReduction="10000"/>
          </a:bodyPr>
          <a:lstStyle/>
          <a:p>
            <a:r>
              <a:rPr lang="en-US" sz="1800" b="0" dirty="0" err="1">
                <a:latin typeface="Comic Sans MS" panose="030F0702030302020204" pitchFamily="66" charset="0"/>
              </a:rPr>
              <a:t>Segmentasi</a:t>
            </a:r>
            <a:endParaRPr lang="en-US" sz="1800" b="0" dirty="0">
              <a:latin typeface="Comic Sans MS" panose="030F0702030302020204" pitchFamily="66" charset="0"/>
            </a:endParaRPr>
          </a:p>
          <a:p>
            <a:r>
              <a:rPr lang="en-US" sz="1800" b="0" dirty="0" err="1">
                <a:latin typeface="Comic Sans MS" panose="030F0702030302020204" pitchFamily="66" charset="0"/>
              </a:rPr>
              <a:t>Demografi</a:t>
            </a:r>
            <a:r>
              <a:rPr lang="en-US" sz="1800" b="0" dirty="0">
                <a:latin typeface="Comic Sans MS" panose="030F0702030302020204" pitchFamily="66" charset="0"/>
              </a:rPr>
              <a:t> </a:t>
            </a:r>
            <a:r>
              <a:rPr lang="en-US" sz="1800" b="0" dirty="0" err="1">
                <a:latin typeface="Comic Sans MS" panose="030F0702030302020204" pitchFamily="66" charset="0"/>
              </a:rPr>
              <a:t>segmentasi</a:t>
            </a:r>
            <a:r>
              <a:rPr lang="en-US" sz="1800" b="0" dirty="0">
                <a:latin typeface="Comic Sans MS" panose="030F0702030302020204" pitchFamily="66" charset="0"/>
              </a:rPr>
              <a:t>, McDonald </a:t>
            </a:r>
            <a:r>
              <a:rPr lang="en-US" sz="1800" b="0" dirty="0" err="1">
                <a:latin typeface="Comic Sans MS" panose="030F0702030302020204" pitchFamily="66" charset="0"/>
              </a:rPr>
              <a:t>menawarkan</a:t>
            </a:r>
            <a:r>
              <a:rPr lang="en-US" sz="1800" b="0" dirty="0">
                <a:latin typeface="Comic Sans MS" panose="030F0702030302020204" pitchFamily="66" charset="0"/>
              </a:rPr>
              <a:t> </a:t>
            </a:r>
            <a:r>
              <a:rPr lang="en-US" sz="1800" b="0" dirty="0" err="1">
                <a:latin typeface="Comic Sans MS" panose="030F0702030302020204" pitchFamily="66" charset="0"/>
              </a:rPr>
              <a:t>produk</a:t>
            </a:r>
            <a:r>
              <a:rPr lang="en-US" sz="1800" b="0" dirty="0">
                <a:latin typeface="Comic Sans MS" panose="030F0702030302020204" pitchFamily="66" charset="0"/>
              </a:rPr>
              <a:t> </a:t>
            </a:r>
            <a:r>
              <a:rPr lang="en-US" sz="1800" b="0" dirty="0" err="1">
                <a:latin typeface="Comic Sans MS" panose="030F0702030302020204" pitchFamily="66" charset="0"/>
              </a:rPr>
              <a:t>berbeda</a:t>
            </a:r>
            <a:r>
              <a:rPr lang="en-US" sz="1800" b="0" dirty="0">
                <a:latin typeface="Comic Sans MS" panose="030F0702030302020204" pitchFamily="66" charset="0"/>
              </a:rPr>
              <a:t> </a:t>
            </a:r>
            <a:r>
              <a:rPr lang="en-US" sz="1800" b="0" dirty="0" err="1">
                <a:latin typeface="Comic Sans MS" panose="030F0702030302020204" pitchFamily="66" charset="0"/>
              </a:rPr>
              <a:t>seperti</a:t>
            </a:r>
            <a:r>
              <a:rPr lang="en-US" sz="1800" b="0" dirty="0">
                <a:latin typeface="Comic Sans MS" panose="030F0702030302020204" pitchFamily="66" charset="0"/>
              </a:rPr>
              <a:t> Happy Meal yang </a:t>
            </a:r>
            <a:r>
              <a:rPr lang="en-US" sz="1800" b="0" dirty="0" err="1">
                <a:latin typeface="Comic Sans MS" panose="030F0702030302020204" pitchFamily="66" charset="0"/>
              </a:rPr>
              <a:t>memberikan</a:t>
            </a:r>
            <a:r>
              <a:rPr lang="en-US" sz="1800" b="0" dirty="0">
                <a:latin typeface="Comic Sans MS" panose="030F0702030302020204" pitchFamily="66" charset="0"/>
              </a:rPr>
              <a:t> </a:t>
            </a:r>
            <a:r>
              <a:rPr lang="en-US" sz="1800" b="0" dirty="0" err="1">
                <a:latin typeface="Comic Sans MS" panose="030F0702030302020204" pitchFamily="66" charset="0"/>
              </a:rPr>
              <a:t>mainan</a:t>
            </a:r>
            <a:r>
              <a:rPr lang="en-US" sz="1800" b="0" dirty="0">
                <a:latin typeface="Comic Sans MS" panose="030F0702030302020204" pitchFamily="66" charset="0"/>
              </a:rPr>
              <a:t> gratis </a:t>
            </a:r>
            <a:r>
              <a:rPr lang="en-US" sz="1800" b="0" dirty="0" err="1">
                <a:latin typeface="Comic Sans MS" panose="030F0702030302020204" pitchFamily="66" charset="0"/>
              </a:rPr>
              <a:t>kepada</a:t>
            </a:r>
            <a:r>
              <a:rPr lang="en-US" sz="1800" b="0" dirty="0">
                <a:latin typeface="Comic Sans MS" panose="030F0702030302020204" pitchFamily="66" charset="0"/>
              </a:rPr>
              <a:t> </a:t>
            </a:r>
            <a:r>
              <a:rPr lang="en-US" sz="1800" b="0" dirty="0" err="1">
                <a:latin typeface="Comic Sans MS" panose="030F0702030302020204" pitchFamily="66" charset="0"/>
              </a:rPr>
              <a:t>anak-anak</a:t>
            </a:r>
            <a:r>
              <a:rPr lang="en-US" sz="1800" b="0" dirty="0">
                <a:latin typeface="Comic Sans MS" panose="030F0702030302020204" pitchFamily="66" charset="0"/>
              </a:rPr>
              <a:t>. McDonald </a:t>
            </a:r>
            <a:r>
              <a:rPr lang="en-US" sz="1800" b="0" dirty="0" err="1">
                <a:latin typeface="Comic Sans MS" panose="030F0702030302020204" pitchFamily="66" charset="0"/>
              </a:rPr>
              <a:t>telah</a:t>
            </a:r>
            <a:r>
              <a:rPr lang="en-US" sz="1800" b="0" dirty="0">
                <a:latin typeface="Comic Sans MS" panose="030F0702030302020204" pitchFamily="66" charset="0"/>
              </a:rPr>
              <a:t> </a:t>
            </a:r>
            <a:r>
              <a:rPr lang="en-US" sz="1800" b="0" dirty="0" err="1">
                <a:latin typeface="Comic Sans MS" panose="030F0702030302020204" pitchFamily="66" charset="0"/>
              </a:rPr>
              <a:t>membuat</a:t>
            </a:r>
            <a:r>
              <a:rPr lang="en-US" sz="1800" b="0" dirty="0">
                <a:latin typeface="Comic Sans MS" panose="030F0702030302020204" pitchFamily="66" charset="0"/>
              </a:rPr>
              <a:t> </a:t>
            </a:r>
            <a:r>
              <a:rPr lang="en-US" sz="1800" b="0" dirty="0" err="1">
                <a:latin typeface="Comic Sans MS" panose="030F0702030302020204" pitchFamily="66" charset="0"/>
              </a:rPr>
              <a:t>lingkungan</a:t>
            </a:r>
            <a:r>
              <a:rPr lang="en-US" sz="1800" b="0" dirty="0">
                <a:latin typeface="Comic Sans MS" panose="030F0702030302020204" pitchFamily="66" charset="0"/>
              </a:rPr>
              <a:t> yang </a:t>
            </a:r>
            <a:r>
              <a:rPr lang="en-US" sz="1800" b="0" dirty="0" err="1">
                <a:latin typeface="Comic Sans MS" panose="030F0702030302020204" pitchFamily="66" charset="0"/>
              </a:rPr>
              <a:t>cocok</a:t>
            </a:r>
            <a:r>
              <a:rPr lang="en-US" sz="1800" b="0" dirty="0">
                <a:latin typeface="Comic Sans MS" panose="030F0702030302020204" pitchFamily="66" charset="0"/>
              </a:rPr>
              <a:t> </a:t>
            </a:r>
            <a:r>
              <a:rPr lang="en-US" sz="1800" b="0" dirty="0" err="1">
                <a:latin typeface="Comic Sans MS" panose="030F0702030302020204" pitchFamily="66" charset="0"/>
              </a:rPr>
              <a:t>bagi</a:t>
            </a:r>
            <a:r>
              <a:rPr lang="en-US" sz="1800" b="0" dirty="0">
                <a:latin typeface="Comic Sans MS" panose="030F0702030302020204" pitchFamily="66" charset="0"/>
              </a:rPr>
              <a:t> </a:t>
            </a:r>
            <a:r>
              <a:rPr lang="en-US" sz="1800" b="0" dirty="0" err="1">
                <a:latin typeface="Comic Sans MS" panose="030F0702030302020204" pitchFamily="66" charset="0"/>
              </a:rPr>
              <a:t>siswa</a:t>
            </a:r>
            <a:r>
              <a:rPr lang="en-US" sz="1800" b="0" dirty="0">
                <a:latin typeface="Comic Sans MS" panose="030F0702030302020204" pitchFamily="66" charset="0"/>
              </a:rPr>
              <a:t> </a:t>
            </a:r>
            <a:r>
              <a:rPr lang="en-US" sz="1800" b="0" dirty="0" err="1">
                <a:latin typeface="Comic Sans MS" panose="030F0702030302020204" pitchFamily="66" charset="0"/>
              </a:rPr>
              <a:t>sekolah</a:t>
            </a:r>
            <a:r>
              <a:rPr lang="en-US" sz="1800" b="0" dirty="0">
                <a:latin typeface="Comic Sans MS" panose="030F0702030302020204" pitchFamily="66" charset="0"/>
              </a:rPr>
              <a:t> </a:t>
            </a:r>
            <a:r>
              <a:rPr lang="en-US" sz="1800" b="0" dirty="0" err="1">
                <a:latin typeface="Comic Sans MS" panose="030F0702030302020204" pitchFamily="66" charset="0"/>
              </a:rPr>
              <a:t>untuk</a:t>
            </a:r>
            <a:r>
              <a:rPr lang="en-US" sz="1800" b="0" dirty="0">
                <a:latin typeface="Comic Sans MS" panose="030F0702030302020204" pitchFamily="66" charset="0"/>
              </a:rPr>
              <a:t> </a:t>
            </a:r>
            <a:r>
              <a:rPr lang="en-US" sz="1800" b="0" dirty="0" err="1">
                <a:latin typeface="Comic Sans MS" panose="030F0702030302020204" pitchFamily="66" charset="0"/>
              </a:rPr>
              <a:t>bergaul</a:t>
            </a:r>
            <a:r>
              <a:rPr lang="en-US" sz="1800" b="0" dirty="0">
                <a:latin typeface="Comic Sans MS" panose="030F0702030302020204" pitchFamily="66" charset="0"/>
              </a:rPr>
              <a:t> </a:t>
            </a:r>
            <a:r>
              <a:rPr lang="en-US" sz="1800" b="0" dirty="0" err="1">
                <a:latin typeface="Comic Sans MS" panose="030F0702030302020204" pitchFamily="66" charset="0"/>
              </a:rPr>
              <a:t>dengan</a:t>
            </a:r>
            <a:r>
              <a:rPr lang="en-US" sz="1800" b="0" dirty="0">
                <a:latin typeface="Comic Sans MS" panose="030F0702030302020204" pitchFamily="66" charset="0"/>
              </a:rPr>
              <a:t> </a:t>
            </a:r>
            <a:r>
              <a:rPr lang="en-US" sz="1800" b="0" dirty="0" err="1">
                <a:latin typeface="Comic Sans MS" panose="030F0702030302020204" pitchFamily="66" charset="0"/>
              </a:rPr>
              <a:t>teman-temannya</a:t>
            </a:r>
            <a:r>
              <a:rPr lang="en-US" sz="1800" b="0" dirty="0">
                <a:latin typeface="Comic Sans MS" panose="030F0702030302020204" pitchFamily="66" charset="0"/>
              </a:rPr>
              <a:t> </a:t>
            </a:r>
            <a:r>
              <a:rPr lang="en-US" sz="1800" b="0" dirty="0" err="1">
                <a:latin typeface="Comic Sans MS" panose="030F0702030302020204" pitchFamily="66" charset="0"/>
              </a:rPr>
              <a:t>dan</a:t>
            </a:r>
            <a:r>
              <a:rPr lang="en-US" sz="1800" b="0" dirty="0">
                <a:latin typeface="Comic Sans MS" panose="030F0702030302020204" pitchFamily="66" charset="0"/>
              </a:rPr>
              <a:t> </a:t>
            </a:r>
            <a:r>
              <a:rPr lang="en-US" sz="1800" b="0" dirty="0" err="1">
                <a:latin typeface="Comic Sans MS" panose="030F0702030302020204" pitchFamily="66" charset="0"/>
              </a:rPr>
              <a:t>bisa</a:t>
            </a:r>
            <a:r>
              <a:rPr lang="en-US" sz="1800" b="0" dirty="0">
                <a:latin typeface="Comic Sans MS" panose="030F0702030302020204" pitchFamily="66" charset="0"/>
              </a:rPr>
              <a:t> </a:t>
            </a:r>
            <a:r>
              <a:rPr lang="en-US" sz="1800" b="0" dirty="0" err="1">
                <a:latin typeface="Comic Sans MS" panose="030F0702030302020204" pitchFamily="66" charset="0"/>
              </a:rPr>
              <a:t>mendapatkan</a:t>
            </a:r>
            <a:r>
              <a:rPr lang="en-US" sz="1800" b="0" dirty="0">
                <a:latin typeface="Comic Sans MS" panose="030F0702030302020204" pitchFamily="66" charset="0"/>
              </a:rPr>
              <a:t> </a:t>
            </a:r>
            <a:r>
              <a:rPr lang="en-US" sz="1800" b="0" dirty="0" err="1">
                <a:latin typeface="Comic Sans MS" panose="030F0702030302020204" pitchFamily="66" charset="0"/>
              </a:rPr>
              <a:t>makan</a:t>
            </a:r>
            <a:r>
              <a:rPr lang="en-US" sz="1800" b="0" dirty="0">
                <a:latin typeface="Comic Sans MS" panose="030F0702030302020204" pitchFamily="66" charset="0"/>
              </a:rPr>
              <a:t> </a:t>
            </a:r>
            <a:r>
              <a:rPr lang="en-US" sz="1800" b="0" dirty="0" err="1">
                <a:latin typeface="Comic Sans MS" panose="030F0702030302020204" pitchFamily="66" charset="0"/>
              </a:rPr>
              <a:t>siang</a:t>
            </a:r>
            <a:r>
              <a:rPr lang="en-US" sz="1800" b="0" dirty="0">
                <a:latin typeface="Comic Sans MS" panose="030F0702030302020204" pitchFamily="66" charset="0"/>
              </a:rPr>
              <a:t> </a:t>
            </a:r>
            <a:r>
              <a:rPr lang="en-US" sz="1800" b="0" dirty="0" err="1">
                <a:latin typeface="Comic Sans MS" panose="030F0702030302020204" pitchFamily="66" charset="0"/>
              </a:rPr>
              <a:t>mereka</a:t>
            </a:r>
            <a:r>
              <a:rPr lang="en-US" sz="1800" b="0" dirty="0">
                <a:latin typeface="Comic Sans MS" panose="030F0702030302020204" pitchFamily="66" charset="0"/>
              </a:rPr>
              <a:t> di McDonald</a:t>
            </a:r>
          </a:p>
          <a:p>
            <a:r>
              <a:rPr lang="en-US" sz="1800" b="0" dirty="0">
                <a:latin typeface="Comic Sans MS" panose="030F0702030302020204" pitchFamily="66" charset="0"/>
              </a:rPr>
              <a:t>Psychographic segmentation, </a:t>
            </a:r>
            <a:r>
              <a:rPr lang="en-US" sz="1800" b="0" dirty="0" err="1">
                <a:latin typeface="Comic Sans MS" panose="030F0702030302020204" pitchFamily="66" charset="0"/>
              </a:rPr>
              <a:t>dengan</a:t>
            </a:r>
            <a:r>
              <a:rPr lang="en-US" sz="1800" b="0" dirty="0">
                <a:latin typeface="Comic Sans MS" panose="030F0702030302020204" pitchFamily="66" charset="0"/>
              </a:rPr>
              <a:t> </a:t>
            </a:r>
            <a:r>
              <a:rPr lang="en-US" sz="1800" b="0" dirty="0" err="1">
                <a:latin typeface="Comic Sans MS" panose="030F0702030302020204" pitchFamily="66" charset="0"/>
              </a:rPr>
              <a:t>adanya</a:t>
            </a:r>
            <a:r>
              <a:rPr lang="en-US" sz="1800" b="0" dirty="0">
                <a:latin typeface="Comic Sans MS" panose="030F0702030302020204" pitchFamily="66" charset="0"/>
              </a:rPr>
              <a:t> McDonald </a:t>
            </a:r>
            <a:r>
              <a:rPr lang="en-US" sz="1800" b="0" dirty="0" err="1">
                <a:latin typeface="Comic Sans MS" panose="030F0702030302020204" pitchFamily="66" charset="0"/>
              </a:rPr>
              <a:t>kini</a:t>
            </a:r>
            <a:r>
              <a:rPr lang="en-US" sz="1800" b="0" dirty="0">
                <a:latin typeface="Comic Sans MS" panose="030F0702030302020204" pitchFamily="66" charset="0"/>
              </a:rPr>
              <a:t> </a:t>
            </a:r>
            <a:r>
              <a:rPr lang="en-US" sz="1800" b="0" dirty="0" err="1">
                <a:latin typeface="Comic Sans MS" panose="030F0702030302020204" pitchFamily="66" charset="0"/>
              </a:rPr>
              <a:t>konsumen</a:t>
            </a:r>
            <a:r>
              <a:rPr lang="en-US" sz="1800" b="0" dirty="0">
                <a:latin typeface="Comic Sans MS" panose="030F0702030302020204" pitchFamily="66" charset="0"/>
              </a:rPr>
              <a:t> </a:t>
            </a:r>
            <a:r>
              <a:rPr lang="en-US" sz="1800" b="0" dirty="0" err="1">
                <a:latin typeface="Comic Sans MS" panose="030F0702030302020204" pitchFamily="66" charset="0"/>
              </a:rPr>
              <a:t>bisa</a:t>
            </a:r>
            <a:r>
              <a:rPr lang="en-US" sz="1800" b="0" dirty="0">
                <a:latin typeface="Comic Sans MS" panose="030F0702030302020204" pitchFamily="66" charset="0"/>
              </a:rPr>
              <a:t> </a:t>
            </a:r>
            <a:r>
              <a:rPr lang="en-US" sz="1800" b="0" dirty="0" err="1">
                <a:latin typeface="Comic Sans MS" panose="030F0702030302020204" pitchFamily="66" charset="0"/>
              </a:rPr>
              <a:t>menikmati</a:t>
            </a:r>
            <a:r>
              <a:rPr lang="en-US" sz="1800" b="0" dirty="0">
                <a:latin typeface="Comic Sans MS" panose="030F0702030302020204" pitchFamily="66" charset="0"/>
              </a:rPr>
              <a:t> </a:t>
            </a:r>
            <a:r>
              <a:rPr lang="en-US" sz="1800" b="0" dirty="0" err="1">
                <a:latin typeface="Comic Sans MS" panose="030F0702030302020204" pitchFamily="66" charset="0"/>
              </a:rPr>
              <a:t>makan</a:t>
            </a:r>
            <a:r>
              <a:rPr lang="en-US" sz="1800" b="0" dirty="0">
                <a:latin typeface="Comic Sans MS" panose="030F0702030302020204" pitchFamily="66" charset="0"/>
              </a:rPr>
              <a:t> </a:t>
            </a:r>
            <a:r>
              <a:rPr lang="en-US" sz="1800" b="0" dirty="0" err="1">
                <a:latin typeface="Comic Sans MS" panose="030F0702030302020204" pitchFamily="66" charset="0"/>
              </a:rPr>
              <a:t>dengan</a:t>
            </a:r>
            <a:r>
              <a:rPr lang="en-US" sz="1800" b="0" dirty="0">
                <a:latin typeface="Comic Sans MS" panose="030F0702030302020204" pitchFamily="66" charset="0"/>
              </a:rPr>
              <a:t> </a:t>
            </a:r>
            <a:r>
              <a:rPr lang="en-US" sz="1800" b="0" dirty="0" err="1">
                <a:latin typeface="Comic Sans MS" panose="030F0702030302020204" pitchFamily="66" charset="0"/>
              </a:rPr>
              <a:t>suasana</a:t>
            </a:r>
            <a:r>
              <a:rPr lang="en-US" sz="1800" b="0" dirty="0">
                <a:latin typeface="Comic Sans MS" panose="030F0702030302020204" pitchFamily="66" charset="0"/>
              </a:rPr>
              <a:t> </a:t>
            </a:r>
            <a:r>
              <a:rPr lang="en-US" sz="1800" b="0" dirty="0" err="1">
                <a:latin typeface="Comic Sans MS" panose="030F0702030302020204" pitchFamily="66" charset="0"/>
              </a:rPr>
              <a:t>dan</a:t>
            </a:r>
            <a:r>
              <a:rPr lang="en-US" sz="1800" b="0" dirty="0">
                <a:latin typeface="Comic Sans MS" panose="030F0702030302020204" pitchFamily="66" charset="0"/>
              </a:rPr>
              <a:t> </a:t>
            </a:r>
            <a:r>
              <a:rPr lang="en-US" sz="1800" b="0" dirty="0" err="1">
                <a:latin typeface="Comic Sans MS" panose="030F0702030302020204" pitchFamily="66" charset="0"/>
              </a:rPr>
              <a:t>kenyamanan</a:t>
            </a:r>
            <a:r>
              <a:rPr lang="en-US" sz="1800" b="0" dirty="0">
                <a:latin typeface="Comic Sans MS" panose="030F0702030302020204" pitchFamily="66" charset="0"/>
              </a:rPr>
              <a:t> yang </a:t>
            </a:r>
            <a:r>
              <a:rPr lang="en-US" sz="1800" b="0" dirty="0" err="1">
                <a:latin typeface="Comic Sans MS" panose="030F0702030302020204" pitchFamily="66" charset="0"/>
              </a:rPr>
              <a:t>berbeda</a:t>
            </a:r>
            <a:r>
              <a:rPr lang="en-US" sz="1800" b="0" dirty="0">
                <a:latin typeface="Comic Sans MS" panose="030F0702030302020204" pitchFamily="66" charset="0"/>
              </a:rPr>
              <a:t> </a:t>
            </a:r>
            <a:r>
              <a:rPr lang="en-US" sz="1800" b="0" dirty="0" err="1">
                <a:latin typeface="Comic Sans MS" panose="030F0702030302020204" pitchFamily="66" charset="0"/>
              </a:rPr>
              <a:t>sehingga</a:t>
            </a:r>
            <a:r>
              <a:rPr lang="en-US" sz="1800" b="0" dirty="0">
                <a:latin typeface="Comic Sans MS" panose="030F0702030302020204" pitchFamily="66" charset="0"/>
              </a:rPr>
              <a:t> </a:t>
            </a:r>
            <a:r>
              <a:rPr lang="en-US" sz="1800" b="0" dirty="0" err="1">
                <a:latin typeface="Comic Sans MS" panose="030F0702030302020204" pitchFamily="66" charset="0"/>
              </a:rPr>
              <a:t>mampu</a:t>
            </a:r>
            <a:r>
              <a:rPr lang="en-US" sz="1800" b="0" dirty="0">
                <a:latin typeface="Comic Sans MS" panose="030F0702030302020204" pitchFamily="66" charset="0"/>
              </a:rPr>
              <a:t> </a:t>
            </a:r>
            <a:r>
              <a:rPr lang="en-US" sz="1800" b="0" dirty="0" err="1">
                <a:latin typeface="Comic Sans MS" panose="030F0702030302020204" pitchFamily="66" charset="0"/>
              </a:rPr>
              <a:t>mengubah</a:t>
            </a:r>
            <a:r>
              <a:rPr lang="en-US" sz="1800" b="0" dirty="0">
                <a:latin typeface="Comic Sans MS" panose="030F0702030302020204" pitchFamily="66" charset="0"/>
              </a:rPr>
              <a:t> </a:t>
            </a:r>
            <a:r>
              <a:rPr lang="en-US" sz="1800" b="0" dirty="0" err="1">
                <a:latin typeface="Comic Sans MS" panose="030F0702030302020204" pitchFamily="66" charset="0"/>
              </a:rPr>
              <a:t>gaya</a:t>
            </a:r>
            <a:r>
              <a:rPr lang="en-US" sz="1800" b="0" dirty="0">
                <a:latin typeface="Comic Sans MS" panose="030F0702030302020204" pitchFamily="66" charset="0"/>
              </a:rPr>
              <a:t> </a:t>
            </a:r>
            <a:r>
              <a:rPr lang="en-US" sz="1800" b="0" dirty="0" err="1">
                <a:latin typeface="Comic Sans MS" panose="030F0702030302020204" pitchFamily="66" charset="0"/>
              </a:rPr>
              <a:t>hidup</a:t>
            </a:r>
            <a:r>
              <a:rPr lang="en-US" sz="1800" b="0" dirty="0">
                <a:latin typeface="Comic Sans MS" panose="030F0702030302020204" pitchFamily="66" charset="0"/>
              </a:rPr>
              <a:t> </a:t>
            </a:r>
            <a:r>
              <a:rPr lang="en-US" sz="1800" b="0" dirty="0" err="1">
                <a:latin typeface="Comic Sans MS" panose="030F0702030302020204" pitchFamily="66" charset="0"/>
              </a:rPr>
              <a:t>konsumen</a:t>
            </a:r>
            <a:r>
              <a:rPr lang="en-US" sz="1800" b="0" dirty="0">
                <a:latin typeface="Comic Sans MS" panose="030F0702030302020204" pitchFamily="66" charset="0"/>
              </a:rPr>
              <a:t> </a:t>
            </a:r>
            <a:r>
              <a:rPr lang="en-US" sz="1800" b="0" dirty="0" err="1">
                <a:latin typeface="Comic Sans MS" panose="030F0702030302020204" pitchFamily="66" charset="0"/>
              </a:rPr>
              <a:t>menjadi</a:t>
            </a:r>
            <a:r>
              <a:rPr lang="en-US" sz="1800" b="0" dirty="0">
                <a:latin typeface="Comic Sans MS" panose="030F0702030302020204" pitchFamily="66" charset="0"/>
              </a:rPr>
              <a:t> </a:t>
            </a:r>
            <a:r>
              <a:rPr lang="en-US" sz="1800" b="0" dirty="0" err="1">
                <a:latin typeface="Comic Sans MS" panose="030F0702030302020204" pitchFamily="66" charset="0"/>
              </a:rPr>
              <a:t>pribadi</a:t>
            </a:r>
            <a:r>
              <a:rPr lang="en-US" sz="1800" b="0" dirty="0">
                <a:latin typeface="Comic Sans MS" panose="030F0702030302020204" pitchFamily="66" charset="0"/>
              </a:rPr>
              <a:t> yang </a:t>
            </a:r>
            <a:r>
              <a:rPr lang="en-US" sz="1800" b="0" dirty="0" err="1">
                <a:latin typeface="Comic Sans MS" panose="030F0702030302020204" pitchFamily="66" charset="0"/>
              </a:rPr>
              <a:t>berkelompok</a:t>
            </a:r>
            <a:r>
              <a:rPr lang="en-US" sz="1800" b="0" dirty="0">
                <a:latin typeface="Comic Sans MS" panose="030F0702030302020204" pitchFamily="66" charset="0"/>
              </a:rPr>
              <a:t> </a:t>
            </a:r>
            <a:r>
              <a:rPr lang="en-US" sz="1800" b="0" dirty="0" err="1">
                <a:latin typeface="Comic Sans MS" panose="030F0702030302020204" pitchFamily="66" charset="0"/>
              </a:rPr>
              <a:t>dan</a:t>
            </a:r>
            <a:r>
              <a:rPr lang="en-US" sz="1800" b="0" dirty="0">
                <a:latin typeface="Comic Sans MS" panose="030F0702030302020204" pitchFamily="66" charset="0"/>
              </a:rPr>
              <a:t> </a:t>
            </a:r>
            <a:r>
              <a:rPr lang="en-US" sz="1800" b="0" dirty="0" err="1">
                <a:latin typeface="Comic Sans MS" panose="030F0702030302020204" pitchFamily="66" charset="0"/>
              </a:rPr>
              <a:t>bisa</a:t>
            </a:r>
            <a:r>
              <a:rPr lang="en-US" sz="1800" b="0" dirty="0">
                <a:latin typeface="Comic Sans MS" panose="030F0702030302020204" pitchFamily="66" charset="0"/>
              </a:rPr>
              <a:t> </a:t>
            </a:r>
            <a:r>
              <a:rPr lang="en-US" sz="1800" b="0" dirty="0" err="1">
                <a:latin typeface="Comic Sans MS" panose="030F0702030302020204" pitchFamily="66" charset="0"/>
              </a:rPr>
              <a:t>mengubah</a:t>
            </a:r>
            <a:r>
              <a:rPr lang="en-US" sz="1800" b="0" dirty="0">
                <a:latin typeface="Comic Sans MS" panose="030F0702030302020204" pitchFamily="66" charset="0"/>
              </a:rPr>
              <a:t> </a:t>
            </a:r>
            <a:r>
              <a:rPr lang="en-US" sz="1800" b="0" dirty="0" err="1">
                <a:latin typeface="Comic Sans MS" panose="030F0702030302020204" pitchFamily="66" charset="0"/>
              </a:rPr>
              <a:t>kelas</a:t>
            </a:r>
            <a:r>
              <a:rPr lang="en-US" sz="1800" b="0" dirty="0">
                <a:latin typeface="Comic Sans MS" panose="030F0702030302020204" pitchFamily="66" charset="0"/>
              </a:rPr>
              <a:t> social </a:t>
            </a:r>
            <a:r>
              <a:rPr lang="en-US" sz="1800" b="0" dirty="0" err="1">
                <a:latin typeface="Comic Sans MS" panose="030F0702030302020204" pitchFamily="66" charset="0"/>
              </a:rPr>
              <a:t>mereka</a:t>
            </a:r>
            <a:endParaRPr lang="en-US" sz="1800" b="0" dirty="0">
              <a:latin typeface="Comic Sans MS" panose="030F0702030302020204" pitchFamily="66" charset="0"/>
            </a:endParaRPr>
          </a:p>
          <a:p>
            <a:r>
              <a:rPr lang="en-US" sz="1800" b="0" dirty="0">
                <a:latin typeface="Comic Sans MS" panose="030F0702030302020204" pitchFamily="66" charset="0"/>
              </a:rPr>
              <a:t>Targeting</a:t>
            </a:r>
          </a:p>
          <a:p>
            <a:r>
              <a:rPr lang="en-US" sz="1800" b="0" dirty="0" err="1">
                <a:latin typeface="Comic Sans MS" panose="030F0702030302020204" pitchFamily="66" charset="0"/>
              </a:rPr>
              <a:t>Pria</a:t>
            </a:r>
            <a:r>
              <a:rPr lang="en-US" sz="1800" b="0" dirty="0">
                <a:latin typeface="Comic Sans MS" panose="030F0702030302020204" pitchFamily="66" charset="0"/>
              </a:rPr>
              <a:t> </a:t>
            </a:r>
            <a:r>
              <a:rPr lang="en-US" sz="1800" b="0" dirty="0" err="1">
                <a:latin typeface="Comic Sans MS" panose="030F0702030302020204" pitchFamily="66" charset="0"/>
              </a:rPr>
              <a:t>dan</a:t>
            </a:r>
            <a:r>
              <a:rPr lang="en-US" sz="1800" b="0" dirty="0">
                <a:latin typeface="Comic Sans MS" panose="030F0702030302020204" pitchFamily="66" charset="0"/>
              </a:rPr>
              <a:t> </a:t>
            </a:r>
            <a:r>
              <a:rPr lang="en-US" sz="1800" b="0" dirty="0" err="1">
                <a:latin typeface="Comic Sans MS" panose="030F0702030302020204" pitchFamily="66" charset="0"/>
              </a:rPr>
              <a:t>wanita</a:t>
            </a:r>
            <a:r>
              <a:rPr lang="en-US" sz="1800" b="0" dirty="0">
                <a:latin typeface="Comic Sans MS" panose="030F0702030302020204" pitchFamily="66" charset="0"/>
              </a:rPr>
              <a:t>, </a:t>
            </a:r>
            <a:r>
              <a:rPr lang="en-US" sz="1800" b="0" dirty="0" err="1">
                <a:latin typeface="Comic Sans MS" panose="030F0702030302020204" pitchFamily="66" charset="0"/>
              </a:rPr>
              <a:t>anak-anak</a:t>
            </a:r>
            <a:r>
              <a:rPr lang="en-US" sz="1800" b="0" dirty="0">
                <a:latin typeface="Comic Sans MS" panose="030F0702030302020204" pitchFamily="66" charset="0"/>
              </a:rPr>
              <a:t>, </a:t>
            </a:r>
            <a:r>
              <a:rPr lang="en-US" sz="1800" b="0" dirty="0" err="1">
                <a:latin typeface="Comic Sans MS" panose="030F0702030302020204" pitchFamily="66" charset="0"/>
              </a:rPr>
              <a:t>mahasiswa</a:t>
            </a:r>
            <a:r>
              <a:rPr lang="en-US" sz="1800" b="0" dirty="0">
                <a:latin typeface="Comic Sans MS" panose="030F0702030302020204" pitchFamily="66" charset="0"/>
              </a:rPr>
              <a:t> </a:t>
            </a:r>
            <a:r>
              <a:rPr lang="en-US" sz="1800" b="0" dirty="0" err="1">
                <a:latin typeface="Comic Sans MS" panose="030F0702030302020204" pitchFamily="66" charset="0"/>
              </a:rPr>
              <a:t>dan</a:t>
            </a:r>
            <a:r>
              <a:rPr lang="en-US" sz="1800" b="0" dirty="0">
                <a:latin typeface="Comic Sans MS" panose="030F0702030302020204" pitchFamily="66" charset="0"/>
              </a:rPr>
              <a:t> </a:t>
            </a:r>
            <a:r>
              <a:rPr lang="en-US" sz="1800" b="0" dirty="0" err="1">
                <a:latin typeface="Comic Sans MS" panose="030F0702030302020204" pitchFamily="66" charset="0"/>
              </a:rPr>
              <a:t>keluarga</a:t>
            </a:r>
            <a:r>
              <a:rPr lang="en-US" sz="1800" b="0" dirty="0">
                <a:latin typeface="Comic Sans MS" panose="030F0702030302020204" pitchFamily="66" charset="0"/>
              </a:rPr>
              <a:t>. </a:t>
            </a:r>
            <a:r>
              <a:rPr lang="en-US" sz="1800" b="0" dirty="0" err="1">
                <a:latin typeface="Comic Sans MS" panose="030F0702030302020204" pitchFamily="66" charset="0"/>
              </a:rPr>
              <a:t>Mereka</a:t>
            </a:r>
            <a:r>
              <a:rPr lang="en-US" sz="1800" b="0" dirty="0">
                <a:latin typeface="Comic Sans MS" panose="030F0702030302020204" pitchFamily="66" charset="0"/>
              </a:rPr>
              <a:t> </a:t>
            </a:r>
            <a:r>
              <a:rPr lang="en-US" sz="1800" b="0" dirty="0" err="1">
                <a:latin typeface="Comic Sans MS" panose="030F0702030302020204" pitchFamily="66" charset="0"/>
              </a:rPr>
              <a:t>juga</a:t>
            </a:r>
            <a:r>
              <a:rPr lang="en-US" sz="1800" b="0" dirty="0">
                <a:latin typeface="Comic Sans MS" panose="030F0702030302020204" pitchFamily="66" charset="0"/>
              </a:rPr>
              <a:t> </a:t>
            </a:r>
            <a:r>
              <a:rPr lang="en-US" sz="1800" b="0" dirty="0" err="1">
                <a:latin typeface="Comic Sans MS" panose="030F0702030302020204" pitchFamily="66" charset="0"/>
              </a:rPr>
              <a:t>membuat</a:t>
            </a:r>
            <a:r>
              <a:rPr lang="en-US" sz="1800" b="0" dirty="0">
                <a:latin typeface="Comic Sans MS" panose="030F0702030302020204" pitchFamily="66" charset="0"/>
              </a:rPr>
              <a:t> McDonald </a:t>
            </a:r>
            <a:r>
              <a:rPr lang="en-US" sz="1800" b="0" dirty="0" err="1">
                <a:latin typeface="Comic Sans MS" panose="030F0702030302020204" pitchFamily="66" charset="0"/>
              </a:rPr>
              <a:t>sebagai</a:t>
            </a:r>
            <a:r>
              <a:rPr lang="en-US" sz="1800" b="0" dirty="0">
                <a:latin typeface="Comic Sans MS" panose="030F0702030302020204" pitchFamily="66" charset="0"/>
              </a:rPr>
              <a:t> </a:t>
            </a:r>
            <a:r>
              <a:rPr lang="en-US" sz="1800" b="0" dirty="0" err="1">
                <a:latin typeface="Comic Sans MS" panose="030F0702030302020204" pitchFamily="66" charset="0"/>
              </a:rPr>
              <a:t>tempat</a:t>
            </a:r>
            <a:r>
              <a:rPr lang="en-US" sz="1800" b="0" dirty="0">
                <a:latin typeface="Comic Sans MS" panose="030F0702030302020204" pitchFamily="66" charset="0"/>
              </a:rPr>
              <a:t> </a:t>
            </a:r>
            <a:r>
              <a:rPr lang="en-US" sz="1800" b="0" dirty="0" err="1">
                <a:latin typeface="Comic Sans MS" panose="030F0702030302020204" pitchFamily="66" charset="0"/>
              </a:rPr>
              <a:t>bersantai</a:t>
            </a:r>
            <a:r>
              <a:rPr lang="en-US" sz="1800" b="0" dirty="0">
                <a:latin typeface="Comic Sans MS" panose="030F0702030302020204" pitchFamily="66" charset="0"/>
              </a:rPr>
              <a:t> </a:t>
            </a:r>
            <a:r>
              <a:rPr lang="en-US" sz="1800" b="0" dirty="0" err="1">
                <a:latin typeface="Comic Sans MS" panose="030F0702030302020204" pitchFamily="66" charset="0"/>
              </a:rPr>
              <a:t>dan</a:t>
            </a:r>
            <a:r>
              <a:rPr lang="en-US" sz="1800" b="0" dirty="0">
                <a:latin typeface="Comic Sans MS" panose="030F0702030302020204" pitchFamily="66" charset="0"/>
              </a:rPr>
              <a:t> </a:t>
            </a:r>
            <a:r>
              <a:rPr lang="en-US" sz="1800" b="0" dirty="0" err="1">
                <a:latin typeface="Comic Sans MS" panose="030F0702030302020204" pitchFamily="66" charset="0"/>
              </a:rPr>
              <a:t>bahkan</a:t>
            </a:r>
            <a:r>
              <a:rPr lang="en-US" sz="1800" b="0" dirty="0">
                <a:latin typeface="Comic Sans MS" panose="030F0702030302020204" pitchFamily="66" charset="0"/>
              </a:rPr>
              <a:t> </a:t>
            </a:r>
            <a:r>
              <a:rPr lang="en-US" dirty="0" err="1"/>
              <a:t>hiburan</a:t>
            </a:r>
            <a:endParaRPr lang="en-US" dirty="0"/>
          </a:p>
          <a:p>
            <a:endParaRPr lang="en-US" dirty="0"/>
          </a:p>
        </p:txBody>
      </p:sp>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458007" y="457200"/>
            <a:ext cx="2200275" cy="2084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30557921"/>
      </p:ext>
    </p:extLst>
  </p:cSld>
  <p:clrMapOvr>
    <a:masterClrMapping/>
  </p:clrMapOvr>
  <mc:AlternateContent xmlns:mc="http://schemas.openxmlformats.org/markup-compatibility/2006">
    <mc:Choice xmlns:p14="http://schemas.microsoft.com/office/powerpoint/2010/main" xmlns=""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Scale>
                                      <p:cBhvr>
                                        <p:cTn id="7" dur="1000" decel="50000" fill="hold">
                                          <p:stCondLst>
                                            <p:cond delay="0"/>
                                          </p:stCondLst>
                                        </p:cTn>
                                        <p:tgtEl>
                                          <p:spTgt spid="61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147"/>
                                        </p:tgtEl>
                                        <p:attrNameLst>
                                          <p:attrName>ppt_x</p:attrName>
                                          <p:attrName>ppt_y</p:attrName>
                                        </p:attrNameLst>
                                      </p:cBhvr>
                                    </p:animMotion>
                                    <p:animEffect transition="in" filter="fade">
                                      <p:cBhvr>
                                        <p:cTn id="9" dur="1000"/>
                                        <p:tgtEl>
                                          <p:spTgt spid="6147"/>
                                        </p:tgtEl>
                                      </p:cBhvr>
                                    </p:animEffect>
                                  </p:childTnLst>
                                </p:cTn>
                              </p:par>
                            </p:childTnLst>
                          </p:cTn>
                        </p:par>
                      </p:childTnLst>
                    </p:cTn>
                  </p:par>
                  <p:par>
                    <p:cTn id="10" fill="hold">
                      <p:stCondLst>
                        <p:cond delay="indefinite"/>
                      </p:stCondLst>
                      <p:childTnLst>
                        <p:par>
                          <p:cTn id="11" fill="hold">
                            <p:stCondLst>
                              <p:cond delay="0"/>
                            </p:stCondLst>
                            <p:childTnLst>
                              <p:par>
                                <p:cTn id="12" presetID="19" presetClass="entr" presetSubtype="1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p:cTn id="14" dur="5000" fill="hold"/>
                                        <p:tgtEl>
                                          <p:spTgt spid="5">
                                            <p:txEl>
                                              <p:pRg st="0" end="0"/>
                                            </p:txEl>
                                          </p:spTgt>
                                        </p:tgtEl>
                                        <p:attrNameLst>
                                          <p:attrName>ppt_w</p:attrName>
                                        </p:attrNameLst>
                                      </p:cBhvr>
                                      <p:tavLst>
                                        <p:tav tm="0" fmla="#ppt_w*sin(2.5*pi*$)">
                                          <p:val>
                                            <p:fltVal val="0"/>
                                          </p:val>
                                        </p:tav>
                                        <p:tav tm="100000">
                                          <p:val>
                                            <p:fltVal val="1"/>
                                          </p:val>
                                        </p:tav>
                                      </p:tavLst>
                                    </p:anim>
                                    <p:anim calcmode="lin" valueType="num">
                                      <p:cBhvr>
                                        <p:cTn id="15" dur="5000" fill="hold"/>
                                        <p:tgtEl>
                                          <p:spTgt spid="5">
                                            <p:txEl>
                                              <p:pRg st="0" end="0"/>
                                            </p:txEl>
                                          </p:spTgt>
                                        </p:tgtEl>
                                        <p:attrNameLst>
                                          <p:attrName>ppt_h</p:attrName>
                                        </p:attrNameLst>
                                      </p:cBhvr>
                                      <p:tavLst>
                                        <p:tav tm="0">
                                          <p:val>
                                            <p:strVal val="#ppt_h"/>
                                          </p:val>
                                        </p:tav>
                                        <p:tav tm="100000">
                                          <p:val>
                                            <p:strVal val="#ppt_h"/>
                                          </p:val>
                                        </p:tav>
                                      </p:tavLst>
                                    </p:anim>
                                  </p:childTnLst>
                                </p:cTn>
                              </p:par>
                              <p:par>
                                <p:cTn id="16" presetID="19" presetClass="entr" presetSubtype="10"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 calcmode="lin" valueType="num">
                                      <p:cBhvr>
                                        <p:cTn id="18" dur="5000" fill="hold"/>
                                        <p:tgtEl>
                                          <p:spTgt spid="5">
                                            <p:txEl>
                                              <p:pRg st="1" end="1"/>
                                            </p:txEl>
                                          </p:spTgt>
                                        </p:tgtEl>
                                        <p:attrNameLst>
                                          <p:attrName>ppt_w</p:attrName>
                                        </p:attrNameLst>
                                      </p:cBhvr>
                                      <p:tavLst>
                                        <p:tav tm="0" fmla="#ppt_w*sin(2.5*pi*$)">
                                          <p:val>
                                            <p:fltVal val="0"/>
                                          </p:val>
                                        </p:tav>
                                        <p:tav tm="100000">
                                          <p:val>
                                            <p:fltVal val="1"/>
                                          </p:val>
                                        </p:tav>
                                      </p:tavLst>
                                    </p:anim>
                                    <p:anim calcmode="lin" valueType="num">
                                      <p:cBhvr>
                                        <p:cTn id="19" dur="5000" fill="hold"/>
                                        <p:tgtEl>
                                          <p:spTgt spid="5">
                                            <p:txEl>
                                              <p:pRg st="1" end="1"/>
                                            </p:txEl>
                                          </p:spTgt>
                                        </p:tgtEl>
                                        <p:attrNameLst>
                                          <p:attrName>ppt_h</p:attrName>
                                        </p:attrNameLst>
                                      </p:cBhvr>
                                      <p:tavLst>
                                        <p:tav tm="0">
                                          <p:val>
                                            <p:strVal val="#ppt_h"/>
                                          </p:val>
                                        </p:tav>
                                        <p:tav tm="100000">
                                          <p:val>
                                            <p:strVal val="#ppt_h"/>
                                          </p:val>
                                        </p:tav>
                                      </p:tavLst>
                                    </p:anim>
                                  </p:childTnLst>
                                </p:cTn>
                              </p:par>
                              <p:par>
                                <p:cTn id="20" presetID="19" presetClass="entr" presetSubtype="10" fill="hold"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 calcmode="lin" valueType="num">
                                      <p:cBhvr>
                                        <p:cTn id="22" dur="5000" fill="hold"/>
                                        <p:tgtEl>
                                          <p:spTgt spid="5">
                                            <p:txEl>
                                              <p:pRg st="2" end="2"/>
                                            </p:txEl>
                                          </p:spTgt>
                                        </p:tgtEl>
                                        <p:attrNameLst>
                                          <p:attrName>ppt_w</p:attrName>
                                        </p:attrNameLst>
                                      </p:cBhvr>
                                      <p:tavLst>
                                        <p:tav tm="0" fmla="#ppt_w*sin(2.5*pi*$)">
                                          <p:val>
                                            <p:fltVal val="0"/>
                                          </p:val>
                                        </p:tav>
                                        <p:tav tm="100000">
                                          <p:val>
                                            <p:fltVal val="1"/>
                                          </p:val>
                                        </p:tav>
                                      </p:tavLst>
                                    </p:anim>
                                    <p:anim calcmode="lin" valueType="num">
                                      <p:cBhvr>
                                        <p:cTn id="23" dur="5000" fill="hold"/>
                                        <p:tgtEl>
                                          <p:spTgt spid="5">
                                            <p:txEl>
                                              <p:pRg st="2" end="2"/>
                                            </p:txEl>
                                          </p:spTgt>
                                        </p:tgtEl>
                                        <p:attrNameLst>
                                          <p:attrName>ppt_h</p:attrName>
                                        </p:attrNameLst>
                                      </p:cBhvr>
                                      <p:tavLst>
                                        <p:tav tm="0">
                                          <p:val>
                                            <p:strVal val="#ppt_h"/>
                                          </p:val>
                                        </p:tav>
                                        <p:tav tm="100000">
                                          <p:val>
                                            <p:strVal val="#ppt_h"/>
                                          </p:val>
                                        </p:tav>
                                      </p:tavLst>
                                    </p:anim>
                                  </p:childTnLst>
                                </p:cTn>
                              </p:par>
                              <p:par>
                                <p:cTn id="24" presetID="19" presetClass="entr" presetSubtype="10" fill="hold" nodeType="with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 calcmode="lin" valueType="num">
                                      <p:cBhvr>
                                        <p:cTn id="26" dur="5000" fill="hold"/>
                                        <p:tgtEl>
                                          <p:spTgt spid="5">
                                            <p:txEl>
                                              <p:pRg st="3" end="3"/>
                                            </p:txEl>
                                          </p:spTgt>
                                        </p:tgtEl>
                                        <p:attrNameLst>
                                          <p:attrName>ppt_w</p:attrName>
                                        </p:attrNameLst>
                                      </p:cBhvr>
                                      <p:tavLst>
                                        <p:tav tm="0" fmla="#ppt_w*sin(2.5*pi*$)">
                                          <p:val>
                                            <p:fltVal val="0"/>
                                          </p:val>
                                        </p:tav>
                                        <p:tav tm="100000">
                                          <p:val>
                                            <p:fltVal val="1"/>
                                          </p:val>
                                        </p:tav>
                                      </p:tavLst>
                                    </p:anim>
                                    <p:anim calcmode="lin" valueType="num">
                                      <p:cBhvr>
                                        <p:cTn id="27" dur="5000" fill="hold"/>
                                        <p:tgtEl>
                                          <p:spTgt spid="5">
                                            <p:txEl>
                                              <p:pRg st="3" end="3"/>
                                            </p:txEl>
                                          </p:spTgt>
                                        </p:tgtEl>
                                        <p:attrNameLst>
                                          <p:attrName>ppt_h</p:attrName>
                                        </p:attrNameLst>
                                      </p:cBhvr>
                                      <p:tavLst>
                                        <p:tav tm="0">
                                          <p:val>
                                            <p:strVal val="#ppt_h"/>
                                          </p:val>
                                        </p:tav>
                                        <p:tav tm="100000">
                                          <p:val>
                                            <p:strVal val="#ppt_h"/>
                                          </p:val>
                                        </p:tav>
                                      </p:tavLst>
                                    </p:anim>
                                  </p:childTnLst>
                                </p:cTn>
                              </p:par>
                              <p:par>
                                <p:cTn id="28" presetID="19" presetClass="entr" presetSubtype="10" fill="hold" nodeType="with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 calcmode="lin" valueType="num">
                                      <p:cBhvr>
                                        <p:cTn id="30" dur="5000" fill="hold"/>
                                        <p:tgtEl>
                                          <p:spTgt spid="5">
                                            <p:txEl>
                                              <p:pRg st="4" end="4"/>
                                            </p:txEl>
                                          </p:spTgt>
                                        </p:tgtEl>
                                        <p:attrNameLst>
                                          <p:attrName>ppt_w</p:attrName>
                                        </p:attrNameLst>
                                      </p:cBhvr>
                                      <p:tavLst>
                                        <p:tav tm="0" fmla="#ppt_w*sin(2.5*pi*$)">
                                          <p:val>
                                            <p:fltVal val="0"/>
                                          </p:val>
                                        </p:tav>
                                        <p:tav tm="100000">
                                          <p:val>
                                            <p:fltVal val="1"/>
                                          </p:val>
                                        </p:tav>
                                      </p:tavLst>
                                    </p:anim>
                                    <p:anim calcmode="lin" valueType="num">
                                      <p:cBhvr>
                                        <p:cTn id="31" dur="5000" fill="hold"/>
                                        <p:tgtEl>
                                          <p:spTgt spid="5">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295400"/>
            <a:ext cx="7924800" cy="3810000"/>
          </a:xfrm>
        </p:spPr>
        <p:txBody>
          <a:bodyPr>
            <a:noAutofit/>
          </a:bodyPr>
          <a:lstStyle/>
          <a:p>
            <a:pPr indent="0">
              <a:buNone/>
            </a:pPr>
            <a:r>
              <a:rPr lang="en-US" sz="1200" b="1" dirty="0" err="1">
                <a:latin typeface="Comic Sans MS" panose="030F0702030302020204" pitchFamily="66" charset="0"/>
              </a:rPr>
              <a:t>Beberapa</a:t>
            </a:r>
            <a:r>
              <a:rPr lang="en-US" sz="1200" b="1" dirty="0">
                <a:latin typeface="Comic Sans MS" panose="030F0702030302020204" pitchFamily="66" charset="0"/>
              </a:rPr>
              <a:t> </a:t>
            </a:r>
            <a:r>
              <a:rPr lang="en-US" sz="1200" b="1" dirty="0" err="1">
                <a:latin typeface="Comic Sans MS" panose="030F0702030302020204" pitchFamily="66" charset="0"/>
              </a:rPr>
              <a:t>usaha</a:t>
            </a:r>
            <a:r>
              <a:rPr lang="en-US" sz="1200" b="1" dirty="0">
                <a:latin typeface="Comic Sans MS" panose="030F0702030302020204" pitchFamily="66" charset="0"/>
              </a:rPr>
              <a:t> </a:t>
            </a:r>
            <a:r>
              <a:rPr lang="en-US" sz="1200" b="1" dirty="0" err="1">
                <a:latin typeface="Comic Sans MS" panose="030F0702030302020204" pitchFamily="66" charset="0"/>
              </a:rPr>
              <a:t>dan</a:t>
            </a:r>
            <a:r>
              <a:rPr lang="en-US" sz="1200" b="1" dirty="0">
                <a:latin typeface="Comic Sans MS" panose="030F0702030302020204" pitchFamily="66" charset="0"/>
              </a:rPr>
              <a:t> </a:t>
            </a:r>
            <a:r>
              <a:rPr lang="en-US" sz="1200" b="1" dirty="0" err="1">
                <a:latin typeface="Comic Sans MS" panose="030F0702030302020204" pitchFamily="66" charset="0"/>
              </a:rPr>
              <a:t>keunggulan</a:t>
            </a:r>
            <a:r>
              <a:rPr lang="en-US" sz="1200" b="1" dirty="0">
                <a:latin typeface="Comic Sans MS" panose="030F0702030302020204" pitchFamily="66" charset="0"/>
              </a:rPr>
              <a:t> McDonald’s </a:t>
            </a:r>
            <a:r>
              <a:rPr lang="en-US" sz="1200" b="1" dirty="0" err="1">
                <a:latin typeface="Comic Sans MS" panose="030F0702030302020204" pitchFamily="66" charset="0"/>
              </a:rPr>
              <a:t>dalam</a:t>
            </a:r>
            <a:r>
              <a:rPr lang="en-US" sz="1200" b="1" dirty="0">
                <a:latin typeface="Comic Sans MS" panose="030F0702030302020204" pitchFamily="66" charset="0"/>
              </a:rPr>
              <a:t> </a:t>
            </a:r>
            <a:r>
              <a:rPr lang="en-US" sz="1200" b="1" dirty="0" err="1">
                <a:latin typeface="Comic Sans MS" panose="030F0702030302020204" pitchFamily="66" charset="0"/>
              </a:rPr>
              <a:t>mempertahankan</a:t>
            </a:r>
            <a:r>
              <a:rPr lang="en-US" sz="1200" b="1" dirty="0">
                <a:latin typeface="Comic Sans MS" panose="030F0702030302020204" pitchFamily="66" charset="0"/>
              </a:rPr>
              <a:t> </a:t>
            </a:r>
            <a:r>
              <a:rPr lang="en-US" sz="1200" b="1" dirty="0" err="1">
                <a:latin typeface="Comic Sans MS" panose="030F0702030302020204" pitchFamily="66" charset="0"/>
              </a:rPr>
              <a:t>eksistensi</a:t>
            </a:r>
            <a:r>
              <a:rPr lang="en-US" sz="1200" b="1" dirty="0">
                <a:latin typeface="Comic Sans MS" panose="030F0702030302020204" pitchFamily="66" charset="0"/>
              </a:rPr>
              <a:t> </a:t>
            </a:r>
            <a:r>
              <a:rPr lang="en-US" sz="1200" b="1" dirty="0" err="1">
                <a:latin typeface="Comic Sans MS" panose="030F0702030302020204" pitchFamily="66" charset="0"/>
              </a:rPr>
              <a:t>dan</a:t>
            </a:r>
            <a:r>
              <a:rPr lang="en-US" sz="1200" b="1" dirty="0">
                <a:latin typeface="Comic Sans MS" panose="030F0702030302020204" pitchFamily="66" charset="0"/>
              </a:rPr>
              <a:t> </a:t>
            </a:r>
            <a:r>
              <a:rPr lang="en-US" sz="1200" b="1" dirty="0" err="1">
                <a:latin typeface="Comic Sans MS" panose="030F0702030302020204" pitchFamily="66" charset="0"/>
              </a:rPr>
              <a:t>bersaing</a:t>
            </a:r>
            <a:r>
              <a:rPr lang="en-US" sz="1200" b="1" dirty="0">
                <a:latin typeface="Comic Sans MS" panose="030F0702030302020204" pitchFamily="66" charset="0"/>
              </a:rPr>
              <a:t> </a:t>
            </a:r>
            <a:r>
              <a:rPr lang="en-US" sz="1200" b="1" dirty="0" err="1">
                <a:latin typeface="Comic Sans MS" panose="030F0702030302020204" pitchFamily="66" charset="0"/>
              </a:rPr>
              <a:t>dalam</a:t>
            </a:r>
            <a:r>
              <a:rPr lang="en-US" sz="1200" b="1" dirty="0">
                <a:latin typeface="Comic Sans MS" panose="030F0702030302020204" pitchFamily="66" charset="0"/>
              </a:rPr>
              <a:t> </a:t>
            </a:r>
            <a:r>
              <a:rPr lang="en-US" sz="1200" b="1" dirty="0" err="1">
                <a:latin typeface="Comic Sans MS" panose="030F0702030302020204" pitchFamily="66" charset="0"/>
              </a:rPr>
              <a:t>pemasaran</a:t>
            </a:r>
            <a:r>
              <a:rPr lang="en-US" sz="1200" b="1" dirty="0">
                <a:latin typeface="Comic Sans MS" panose="030F0702030302020204" pitchFamily="66" charset="0"/>
              </a:rPr>
              <a:t> global, </a:t>
            </a:r>
            <a:r>
              <a:rPr lang="en-US" sz="1200" b="1" dirty="0" err="1">
                <a:latin typeface="Comic Sans MS" panose="030F0702030302020204" pitchFamily="66" charset="0"/>
              </a:rPr>
              <a:t>dikaitkan</a:t>
            </a:r>
            <a:r>
              <a:rPr lang="en-US" sz="1200" b="1" dirty="0">
                <a:latin typeface="Comic Sans MS" panose="030F0702030302020204" pitchFamily="66" charset="0"/>
              </a:rPr>
              <a:t> </a:t>
            </a:r>
            <a:r>
              <a:rPr lang="en-US" sz="1200" b="1" dirty="0" err="1">
                <a:latin typeface="Comic Sans MS" panose="030F0702030302020204" pitchFamily="66" charset="0"/>
              </a:rPr>
              <a:t>dengan</a:t>
            </a:r>
            <a:r>
              <a:rPr lang="en-US" sz="1200" b="1" dirty="0">
                <a:latin typeface="Comic Sans MS" panose="030F0702030302020204" pitchFamily="66" charset="0"/>
              </a:rPr>
              <a:t> </a:t>
            </a:r>
            <a:r>
              <a:rPr lang="en-US" sz="1200" b="1" dirty="0" err="1">
                <a:latin typeface="Comic Sans MS" panose="030F0702030302020204" pitchFamily="66" charset="0"/>
              </a:rPr>
              <a:t>analisis</a:t>
            </a:r>
            <a:r>
              <a:rPr lang="en-US" sz="1200" b="1" dirty="0">
                <a:latin typeface="Comic Sans MS" panose="030F0702030302020204" pitchFamily="66" charset="0"/>
              </a:rPr>
              <a:t> SWOT </a:t>
            </a:r>
            <a:r>
              <a:rPr lang="en-US" sz="1200" b="1" dirty="0" err="1">
                <a:latin typeface="Comic Sans MS" panose="030F0702030302020204" pitchFamily="66" charset="0"/>
              </a:rPr>
              <a:t>yaitu</a:t>
            </a:r>
            <a:r>
              <a:rPr lang="en-US" sz="1200" b="1" dirty="0">
                <a:latin typeface="Comic Sans MS" panose="030F0702030302020204" pitchFamily="66" charset="0"/>
              </a:rPr>
              <a:t>:</a:t>
            </a:r>
          </a:p>
          <a:p>
            <a:pPr indent="0">
              <a:buNone/>
            </a:pPr>
            <a:r>
              <a:rPr lang="en-US" sz="1200" b="1" dirty="0">
                <a:latin typeface="Comic Sans MS" panose="030F0702030302020204" pitchFamily="66" charset="0"/>
              </a:rPr>
              <a:t>1.      Strengths</a:t>
            </a:r>
          </a:p>
          <a:p>
            <a:pPr indent="0">
              <a:buNone/>
            </a:pPr>
            <a:r>
              <a:rPr lang="en-US" sz="1200" b="1" dirty="0">
                <a:latin typeface="Comic Sans MS" panose="030F0702030302020204" pitchFamily="66" charset="0"/>
              </a:rPr>
              <a:t>McDonald’s </a:t>
            </a:r>
            <a:r>
              <a:rPr lang="en-US" sz="1200" b="1" dirty="0" err="1">
                <a:latin typeface="Comic Sans MS" panose="030F0702030302020204" pitchFamily="66" charset="0"/>
              </a:rPr>
              <a:t>merupakan</a:t>
            </a:r>
            <a:r>
              <a:rPr lang="en-US" sz="1200" b="1" dirty="0">
                <a:latin typeface="Comic Sans MS" panose="030F0702030302020204" pitchFamily="66" charset="0"/>
              </a:rPr>
              <a:t> </a:t>
            </a:r>
            <a:r>
              <a:rPr lang="en-US" sz="1200" b="1" dirty="0" err="1">
                <a:latin typeface="Comic Sans MS" panose="030F0702030302020204" pitchFamily="66" charset="0"/>
              </a:rPr>
              <a:t>salah</a:t>
            </a:r>
            <a:r>
              <a:rPr lang="en-US" sz="1200" b="1" dirty="0">
                <a:latin typeface="Comic Sans MS" panose="030F0702030302020204" pitchFamily="66" charset="0"/>
              </a:rPr>
              <a:t> </a:t>
            </a:r>
            <a:r>
              <a:rPr lang="en-US" sz="1200" b="1" dirty="0" err="1">
                <a:latin typeface="Comic Sans MS" panose="030F0702030302020204" pitchFamily="66" charset="0"/>
              </a:rPr>
              <a:t>satu</a:t>
            </a:r>
            <a:r>
              <a:rPr lang="en-US" sz="1200" b="1" dirty="0">
                <a:latin typeface="Comic Sans MS" panose="030F0702030302020204" pitchFamily="66" charset="0"/>
              </a:rPr>
              <a:t> </a:t>
            </a:r>
            <a:r>
              <a:rPr lang="en-US" sz="1200" b="1" dirty="0" err="1">
                <a:latin typeface="Comic Sans MS" panose="030F0702030302020204" pitchFamily="66" charset="0"/>
              </a:rPr>
              <a:t>pencetus</a:t>
            </a:r>
            <a:r>
              <a:rPr lang="en-US" sz="1200" b="1" dirty="0">
                <a:latin typeface="Comic Sans MS" panose="030F0702030302020204" pitchFamily="66" charset="0"/>
              </a:rPr>
              <a:t> </a:t>
            </a:r>
            <a:r>
              <a:rPr lang="en-US" sz="1200" b="1" dirty="0" err="1">
                <a:latin typeface="Comic Sans MS" panose="030F0702030302020204" pitchFamily="66" charset="0"/>
              </a:rPr>
              <a:t>restoran</a:t>
            </a:r>
            <a:r>
              <a:rPr lang="en-US" sz="1200" b="1" dirty="0">
                <a:latin typeface="Comic Sans MS" panose="030F0702030302020204" pitchFamily="66" charset="0"/>
              </a:rPr>
              <a:t> </a:t>
            </a:r>
            <a:r>
              <a:rPr lang="en-US" sz="1200" b="1" dirty="0" err="1">
                <a:latin typeface="Comic Sans MS" panose="030F0702030302020204" pitchFamily="66" charset="0"/>
              </a:rPr>
              <a:t>cepat</a:t>
            </a:r>
            <a:r>
              <a:rPr lang="en-US" sz="1200" b="1" dirty="0">
                <a:latin typeface="Comic Sans MS" panose="030F0702030302020204" pitchFamily="66" charset="0"/>
              </a:rPr>
              <a:t> </a:t>
            </a:r>
            <a:r>
              <a:rPr lang="en-US" sz="1200" b="1" dirty="0" err="1">
                <a:latin typeface="Comic Sans MS" panose="030F0702030302020204" pitchFamily="66" charset="0"/>
              </a:rPr>
              <a:t>saji</a:t>
            </a:r>
            <a:r>
              <a:rPr lang="en-US" sz="1200" b="1" dirty="0">
                <a:latin typeface="Comic Sans MS" panose="030F0702030302020204" pitchFamily="66" charset="0"/>
              </a:rPr>
              <a:t> di </a:t>
            </a:r>
            <a:r>
              <a:rPr lang="en-US" sz="1200" b="1" dirty="0" err="1">
                <a:latin typeface="Comic Sans MS" panose="030F0702030302020204" pitchFamily="66" charset="0"/>
              </a:rPr>
              <a:t>dunia</a:t>
            </a:r>
            <a:r>
              <a:rPr lang="en-US" sz="1200" b="1" dirty="0">
                <a:latin typeface="Comic Sans MS" panose="030F0702030302020204" pitchFamily="66" charset="0"/>
              </a:rPr>
              <a:t> yang </a:t>
            </a:r>
            <a:r>
              <a:rPr lang="en-US" sz="1200" b="1" dirty="0" err="1">
                <a:latin typeface="Comic Sans MS" panose="030F0702030302020204" pitchFamily="66" charset="0"/>
              </a:rPr>
              <a:t>mengutamakan</a:t>
            </a:r>
            <a:r>
              <a:rPr lang="en-US" sz="1200" b="1" dirty="0">
                <a:latin typeface="Comic Sans MS" panose="030F0702030302020204" pitchFamily="66" charset="0"/>
              </a:rPr>
              <a:t> </a:t>
            </a:r>
            <a:r>
              <a:rPr lang="en-US" sz="1200" b="1" dirty="0" err="1">
                <a:latin typeface="Comic Sans MS" panose="030F0702030302020204" pitchFamily="66" charset="0"/>
              </a:rPr>
              <a:t>kecepatan</a:t>
            </a:r>
            <a:r>
              <a:rPr lang="en-US" sz="1200" b="1" dirty="0">
                <a:latin typeface="Comic Sans MS" panose="030F0702030302020204" pitchFamily="66" charset="0"/>
              </a:rPr>
              <a:t> </a:t>
            </a:r>
            <a:r>
              <a:rPr lang="en-US" sz="1200" b="1" dirty="0" err="1">
                <a:latin typeface="Comic Sans MS" panose="030F0702030302020204" pitchFamily="66" charset="0"/>
              </a:rPr>
              <a:t>dan</a:t>
            </a:r>
            <a:r>
              <a:rPr lang="en-US" sz="1200" b="1" dirty="0">
                <a:latin typeface="Comic Sans MS" panose="030F0702030302020204" pitchFamily="66" charset="0"/>
              </a:rPr>
              <a:t> volume </a:t>
            </a:r>
            <a:r>
              <a:rPr lang="en-US" sz="1200" b="1" dirty="0" err="1">
                <a:latin typeface="Comic Sans MS" panose="030F0702030302020204" pitchFamily="66" charset="0"/>
              </a:rPr>
              <a:t>dalam</a:t>
            </a:r>
            <a:r>
              <a:rPr lang="en-US" sz="1200" b="1" dirty="0">
                <a:latin typeface="Comic Sans MS" panose="030F0702030302020204" pitchFamily="66" charset="0"/>
              </a:rPr>
              <a:t> </a:t>
            </a:r>
            <a:r>
              <a:rPr lang="en-US" sz="1200" b="1" dirty="0" err="1">
                <a:latin typeface="Comic Sans MS" panose="030F0702030302020204" pitchFamily="66" charset="0"/>
              </a:rPr>
              <a:t>setiap</a:t>
            </a:r>
            <a:r>
              <a:rPr lang="en-US" sz="1200" b="1" dirty="0">
                <a:latin typeface="Comic Sans MS" panose="030F0702030302020204" pitchFamily="66" charset="0"/>
              </a:rPr>
              <a:t> </a:t>
            </a:r>
            <a:r>
              <a:rPr lang="en-US" sz="1200" b="1" dirty="0" err="1">
                <a:latin typeface="Comic Sans MS" panose="030F0702030302020204" pitchFamily="66" charset="0"/>
              </a:rPr>
              <a:t>penyajian</a:t>
            </a:r>
            <a:r>
              <a:rPr lang="en-US" sz="1200" b="1" dirty="0">
                <a:latin typeface="Comic Sans MS" panose="030F0702030302020204" pitchFamily="66" charset="0"/>
              </a:rPr>
              <a:t> </a:t>
            </a:r>
            <a:r>
              <a:rPr lang="en-US" sz="1200" b="1" dirty="0" err="1">
                <a:latin typeface="Comic Sans MS" panose="030F0702030302020204" pitchFamily="66" charset="0"/>
              </a:rPr>
              <a:t>makanannya</a:t>
            </a:r>
            <a:r>
              <a:rPr lang="en-US" sz="1200" b="1" dirty="0">
                <a:latin typeface="Comic Sans MS" panose="030F0702030302020204" pitchFamily="66" charset="0"/>
              </a:rPr>
              <a:t>. </a:t>
            </a:r>
            <a:r>
              <a:rPr lang="en-US" sz="1200" b="1" dirty="0" err="1">
                <a:latin typeface="Comic Sans MS" panose="030F0702030302020204" pitchFamily="66" charset="0"/>
              </a:rPr>
              <a:t>Strategi</a:t>
            </a:r>
            <a:r>
              <a:rPr lang="en-US" sz="1200" b="1" dirty="0">
                <a:latin typeface="Comic Sans MS" panose="030F0702030302020204" pitchFamily="66" charset="0"/>
              </a:rPr>
              <a:t> </a:t>
            </a:r>
            <a:r>
              <a:rPr lang="en-US" sz="1200" b="1" dirty="0" err="1">
                <a:latin typeface="Comic Sans MS" panose="030F0702030302020204" pitchFamily="66" charset="0"/>
              </a:rPr>
              <a:t>penyediaan</a:t>
            </a:r>
            <a:r>
              <a:rPr lang="en-US" sz="1200" b="1" dirty="0">
                <a:latin typeface="Comic Sans MS" panose="030F0702030302020204" pitchFamily="66" charset="0"/>
              </a:rPr>
              <a:t> </a:t>
            </a:r>
            <a:r>
              <a:rPr lang="en-US" sz="1200" b="1" dirty="0" err="1">
                <a:latin typeface="Comic Sans MS" panose="030F0702030302020204" pitchFamily="66" charset="0"/>
              </a:rPr>
              <a:t>makanan</a:t>
            </a:r>
            <a:r>
              <a:rPr lang="en-US" sz="1200" b="1" dirty="0">
                <a:latin typeface="Comic Sans MS" panose="030F0702030302020204" pitchFamily="66" charset="0"/>
              </a:rPr>
              <a:t> yang </a:t>
            </a:r>
            <a:r>
              <a:rPr lang="en-US" sz="1200" b="1" dirty="0" err="1">
                <a:latin typeface="Comic Sans MS" panose="030F0702030302020204" pitchFamily="66" charset="0"/>
              </a:rPr>
              <a:t>cepat</a:t>
            </a:r>
            <a:r>
              <a:rPr lang="en-US" sz="1200" b="1" dirty="0">
                <a:latin typeface="Comic Sans MS" panose="030F0702030302020204" pitchFamily="66" charset="0"/>
              </a:rPr>
              <a:t> </a:t>
            </a:r>
            <a:r>
              <a:rPr lang="en-US" sz="1200" b="1" dirty="0" err="1">
                <a:latin typeface="Comic Sans MS" panose="030F0702030302020204" pitchFamily="66" charset="0"/>
              </a:rPr>
              <a:t>tersebut</a:t>
            </a:r>
            <a:r>
              <a:rPr lang="en-US" sz="1200" b="1" dirty="0">
                <a:latin typeface="Comic Sans MS" panose="030F0702030302020204" pitchFamily="66" charset="0"/>
              </a:rPr>
              <a:t> </a:t>
            </a:r>
            <a:r>
              <a:rPr lang="en-US" sz="1200" b="1" dirty="0" err="1">
                <a:latin typeface="Comic Sans MS" panose="030F0702030302020204" pitchFamily="66" charset="0"/>
              </a:rPr>
              <a:t>ternyata</a:t>
            </a:r>
            <a:r>
              <a:rPr lang="en-US" sz="1200" b="1" dirty="0">
                <a:latin typeface="Comic Sans MS" panose="030F0702030302020204" pitchFamily="66" charset="0"/>
              </a:rPr>
              <a:t> </a:t>
            </a:r>
            <a:r>
              <a:rPr lang="en-US" sz="1200" b="1" dirty="0" err="1">
                <a:latin typeface="Comic Sans MS" panose="030F0702030302020204" pitchFamily="66" charset="0"/>
              </a:rPr>
              <a:t>digemari</a:t>
            </a:r>
            <a:r>
              <a:rPr lang="en-US" sz="1200" b="1" dirty="0">
                <a:latin typeface="Comic Sans MS" panose="030F0702030302020204" pitchFamily="66" charset="0"/>
              </a:rPr>
              <a:t> </a:t>
            </a:r>
            <a:r>
              <a:rPr lang="en-US" sz="1200" b="1" dirty="0" err="1">
                <a:latin typeface="Comic Sans MS" panose="030F0702030302020204" pitchFamily="66" charset="0"/>
              </a:rPr>
              <a:t>oleh</a:t>
            </a:r>
            <a:r>
              <a:rPr lang="en-US" sz="1200" b="1" dirty="0">
                <a:latin typeface="Comic Sans MS" panose="030F0702030302020204" pitchFamily="66" charset="0"/>
              </a:rPr>
              <a:t> </a:t>
            </a:r>
            <a:r>
              <a:rPr lang="en-US" sz="1200" b="1" dirty="0" err="1">
                <a:latin typeface="Comic Sans MS" panose="030F0702030302020204" pitchFamily="66" charset="0"/>
              </a:rPr>
              <a:t>pelanggan</a:t>
            </a:r>
            <a:r>
              <a:rPr lang="en-US" sz="1200" b="1" dirty="0">
                <a:latin typeface="Comic Sans MS" panose="030F0702030302020204" pitchFamily="66" charset="0"/>
              </a:rPr>
              <a:t> </a:t>
            </a:r>
            <a:r>
              <a:rPr lang="en-US" sz="1200" b="1" dirty="0" err="1">
                <a:latin typeface="Comic Sans MS" panose="030F0702030302020204" pitchFamily="66" charset="0"/>
              </a:rPr>
              <a:t>sehingga</a:t>
            </a:r>
            <a:r>
              <a:rPr lang="en-US" sz="1200" b="1" dirty="0">
                <a:latin typeface="Comic Sans MS" panose="030F0702030302020204" pitchFamily="66" charset="0"/>
              </a:rPr>
              <a:t> </a:t>
            </a:r>
            <a:r>
              <a:rPr lang="en-US" sz="1200" b="1" dirty="0" err="1">
                <a:latin typeface="Comic Sans MS" panose="030F0702030302020204" pitchFamily="66" charset="0"/>
              </a:rPr>
              <a:t>semakin</a:t>
            </a:r>
            <a:r>
              <a:rPr lang="en-US" sz="1200" b="1" dirty="0">
                <a:latin typeface="Comic Sans MS" panose="030F0702030302020204" pitchFamily="66" charset="0"/>
              </a:rPr>
              <a:t> </a:t>
            </a:r>
            <a:r>
              <a:rPr lang="en-US" sz="1200" b="1" dirty="0" err="1">
                <a:latin typeface="Comic Sans MS" panose="030F0702030302020204" pitchFamily="66" charset="0"/>
              </a:rPr>
              <a:t>banyak</a:t>
            </a:r>
            <a:r>
              <a:rPr lang="en-US" sz="1200" b="1" dirty="0">
                <a:latin typeface="Comic Sans MS" panose="030F0702030302020204" pitchFamily="66" charset="0"/>
              </a:rPr>
              <a:t> </a:t>
            </a:r>
            <a:r>
              <a:rPr lang="en-US" sz="1200" b="1" dirty="0" err="1">
                <a:latin typeface="Comic Sans MS" panose="030F0702030302020204" pitchFamily="66" charset="0"/>
              </a:rPr>
              <a:t>pelanggan</a:t>
            </a:r>
            <a:r>
              <a:rPr lang="en-US" sz="1200" b="1" dirty="0">
                <a:latin typeface="Comic Sans MS" panose="030F0702030302020204" pitchFamily="66" charset="0"/>
              </a:rPr>
              <a:t> yang </a:t>
            </a:r>
            <a:r>
              <a:rPr lang="en-US" sz="1200" b="1" dirty="0" err="1">
                <a:latin typeface="Comic Sans MS" panose="030F0702030302020204" pitchFamily="66" charset="0"/>
              </a:rPr>
              <a:t>datang</a:t>
            </a:r>
            <a:r>
              <a:rPr lang="en-US" sz="1200" b="1" dirty="0">
                <a:latin typeface="Comic Sans MS" panose="030F0702030302020204" pitchFamily="66" charset="0"/>
              </a:rPr>
              <a:t> </a:t>
            </a:r>
            <a:r>
              <a:rPr lang="en-US" sz="1200" b="1" dirty="0" err="1">
                <a:latin typeface="Comic Sans MS" panose="030F0702030302020204" pitchFamily="66" charset="0"/>
              </a:rPr>
              <a:t>untuk</a:t>
            </a:r>
            <a:r>
              <a:rPr lang="en-US" sz="1200" b="1" dirty="0">
                <a:latin typeface="Comic Sans MS" panose="030F0702030302020204" pitchFamily="66" charset="0"/>
              </a:rPr>
              <a:t> </a:t>
            </a:r>
            <a:r>
              <a:rPr lang="en-US" sz="1200" b="1" dirty="0" err="1">
                <a:latin typeface="Comic Sans MS" panose="030F0702030302020204" pitchFamily="66" charset="0"/>
              </a:rPr>
              <a:t>menikmati</a:t>
            </a:r>
            <a:r>
              <a:rPr lang="en-US" sz="1200" b="1" dirty="0">
                <a:latin typeface="Comic Sans MS" panose="030F0702030302020204" pitchFamily="66" charset="0"/>
              </a:rPr>
              <a:t> </a:t>
            </a:r>
            <a:r>
              <a:rPr lang="en-US" sz="1200" b="1" dirty="0" err="1">
                <a:latin typeface="Comic Sans MS" panose="030F0702030302020204" pitchFamily="66" charset="0"/>
              </a:rPr>
              <a:t>makanan</a:t>
            </a:r>
            <a:r>
              <a:rPr lang="en-US" sz="1200" b="1" dirty="0">
                <a:latin typeface="Comic Sans MS" panose="030F0702030302020204" pitchFamily="66" charset="0"/>
              </a:rPr>
              <a:t> di McDonald’s.</a:t>
            </a:r>
          </a:p>
          <a:p>
            <a:pPr indent="0">
              <a:buNone/>
            </a:pPr>
            <a:r>
              <a:rPr lang="en-US" sz="1200" b="1" dirty="0" err="1">
                <a:latin typeface="Comic Sans MS" panose="030F0702030302020204" pitchFamily="66" charset="0"/>
              </a:rPr>
              <a:t>Umumnya</a:t>
            </a:r>
            <a:r>
              <a:rPr lang="en-US" sz="1200" b="1" dirty="0">
                <a:latin typeface="Comic Sans MS" panose="030F0702030302020204" pitchFamily="66" charset="0"/>
              </a:rPr>
              <a:t> </a:t>
            </a:r>
            <a:r>
              <a:rPr lang="en-US" sz="1200" b="1" dirty="0" err="1">
                <a:latin typeface="Comic Sans MS" panose="030F0702030302020204" pitchFamily="66" charset="0"/>
              </a:rPr>
              <a:t>restoran</a:t>
            </a:r>
            <a:r>
              <a:rPr lang="en-US" sz="1200" b="1" dirty="0">
                <a:latin typeface="Comic Sans MS" panose="030F0702030302020204" pitchFamily="66" charset="0"/>
              </a:rPr>
              <a:t> McDonald’s </a:t>
            </a:r>
            <a:r>
              <a:rPr lang="en-US" sz="1200" b="1" dirty="0" err="1">
                <a:latin typeface="Comic Sans MS" panose="030F0702030302020204" pitchFamily="66" charset="0"/>
              </a:rPr>
              <a:t>menyediakan</a:t>
            </a:r>
            <a:r>
              <a:rPr lang="en-US" sz="1200" b="1" dirty="0">
                <a:latin typeface="Comic Sans MS" panose="030F0702030302020204" pitchFamily="66" charset="0"/>
              </a:rPr>
              <a:t> menu </a:t>
            </a:r>
            <a:r>
              <a:rPr lang="en-US" sz="1200" b="1" dirty="0" err="1">
                <a:latin typeface="Comic Sans MS" panose="030F0702030302020204" pitchFamily="66" charset="0"/>
              </a:rPr>
              <a:t>makanan</a:t>
            </a:r>
            <a:r>
              <a:rPr lang="en-US" sz="1200" b="1" dirty="0">
                <a:latin typeface="Comic Sans MS" panose="030F0702030302020204" pitchFamily="66" charset="0"/>
              </a:rPr>
              <a:t> yang </a:t>
            </a:r>
            <a:r>
              <a:rPr lang="en-US" sz="1200" b="1" dirty="0" err="1">
                <a:latin typeface="Comic Sans MS" panose="030F0702030302020204" pitchFamily="66" charset="0"/>
              </a:rPr>
              <a:t>tidak</a:t>
            </a:r>
            <a:r>
              <a:rPr lang="en-US" sz="1200" b="1" dirty="0">
                <a:latin typeface="Comic Sans MS" panose="030F0702030302020204" pitchFamily="66" charset="0"/>
              </a:rPr>
              <a:t> </a:t>
            </a:r>
            <a:r>
              <a:rPr lang="en-US" sz="1200" b="1" dirty="0" err="1">
                <a:latin typeface="Comic Sans MS" panose="030F0702030302020204" pitchFamily="66" charset="0"/>
              </a:rPr>
              <a:t>terlalu</a:t>
            </a:r>
            <a:r>
              <a:rPr lang="en-US" sz="1200" b="1" dirty="0">
                <a:latin typeface="Comic Sans MS" panose="030F0702030302020204" pitchFamily="66" charset="0"/>
              </a:rPr>
              <a:t> </a:t>
            </a:r>
            <a:r>
              <a:rPr lang="en-US" sz="1200" b="1" dirty="0" err="1">
                <a:latin typeface="Comic Sans MS" panose="030F0702030302020204" pitchFamily="66" charset="0"/>
              </a:rPr>
              <a:t>banyak</a:t>
            </a:r>
            <a:r>
              <a:rPr lang="en-US" sz="1200" b="1" dirty="0">
                <a:latin typeface="Comic Sans MS" panose="030F0702030302020204" pitchFamily="66" charset="0"/>
              </a:rPr>
              <a:t> </a:t>
            </a:r>
            <a:r>
              <a:rPr lang="en-US" sz="1200" b="1" dirty="0" err="1">
                <a:latin typeface="Comic Sans MS" panose="030F0702030302020204" pitchFamily="66" charset="0"/>
              </a:rPr>
              <a:t>dan</a:t>
            </a:r>
            <a:r>
              <a:rPr lang="en-US" sz="1200" b="1" dirty="0">
                <a:latin typeface="Comic Sans MS" panose="030F0702030302020204" pitchFamily="66" charset="0"/>
              </a:rPr>
              <a:t> </a:t>
            </a:r>
            <a:r>
              <a:rPr lang="en-US" sz="1200" b="1" dirty="0" err="1">
                <a:latin typeface="Comic Sans MS" panose="030F0702030302020204" pitchFamily="66" charset="0"/>
              </a:rPr>
              <a:t>seragam</a:t>
            </a:r>
            <a:r>
              <a:rPr lang="en-US" sz="1200" b="1" dirty="0">
                <a:latin typeface="Comic Sans MS" panose="030F0702030302020204" pitchFamily="66" charset="0"/>
              </a:rPr>
              <a:t> di </a:t>
            </a:r>
            <a:r>
              <a:rPr lang="en-US" sz="1200" b="1" dirty="0" err="1">
                <a:latin typeface="Comic Sans MS" panose="030F0702030302020204" pitchFamily="66" charset="0"/>
              </a:rPr>
              <a:t>setiap</a:t>
            </a:r>
            <a:r>
              <a:rPr lang="en-US" sz="1200" b="1" dirty="0">
                <a:latin typeface="Comic Sans MS" panose="030F0702030302020204" pitchFamily="66" charset="0"/>
              </a:rPr>
              <a:t> </a:t>
            </a:r>
            <a:r>
              <a:rPr lang="en-US" sz="1200" b="1" dirty="0" err="1">
                <a:latin typeface="Comic Sans MS" panose="030F0702030302020204" pitchFamily="66" charset="0"/>
              </a:rPr>
              <a:t>cabangnya</a:t>
            </a:r>
            <a:r>
              <a:rPr lang="en-US" sz="1200" b="1" dirty="0">
                <a:latin typeface="Comic Sans MS" panose="030F0702030302020204" pitchFamily="66" charset="0"/>
              </a:rPr>
              <a:t>. Hal </a:t>
            </a:r>
            <a:r>
              <a:rPr lang="en-US" sz="1200" b="1" dirty="0" err="1">
                <a:latin typeface="Comic Sans MS" panose="030F0702030302020204" pitchFamily="66" charset="0"/>
              </a:rPr>
              <a:t>ini</a:t>
            </a:r>
            <a:r>
              <a:rPr lang="en-US" sz="1200" b="1" dirty="0">
                <a:latin typeface="Comic Sans MS" panose="030F0702030302020204" pitchFamily="66" charset="0"/>
              </a:rPr>
              <a:t> </a:t>
            </a:r>
            <a:r>
              <a:rPr lang="en-US" sz="1200" b="1" dirty="0" err="1">
                <a:latin typeface="Comic Sans MS" panose="030F0702030302020204" pitchFamily="66" charset="0"/>
              </a:rPr>
              <a:t>untuk</a:t>
            </a:r>
            <a:r>
              <a:rPr lang="en-US" sz="1200" b="1" dirty="0">
                <a:latin typeface="Comic Sans MS" panose="030F0702030302020204" pitchFamily="66" charset="0"/>
              </a:rPr>
              <a:t> </a:t>
            </a:r>
            <a:r>
              <a:rPr lang="en-US" sz="1200" b="1" dirty="0" err="1">
                <a:latin typeface="Comic Sans MS" panose="030F0702030302020204" pitchFamily="66" charset="0"/>
              </a:rPr>
              <a:t>memudahkan</a:t>
            </a:r>
            <a:r>
              <a:rPr lang="en-US" sz="1200" b="1" dirty="0">
                <a:latin typeface="Comic Sans MS" panose="030F0702030302020204" pitchFamily="66" charset="0"/>
              </a:rPr>
              <a:t> </a:t>
            </a:r>
            <a:r>
              <a:rPr lang="en-US" sz="1200" b="1" dirty="0" err="1">
                <a:latin typeface="Comic Sans MS" panose="030F0702030302020204" pitchFamily="66" charset="0"/>
              </a:rPr>
              <a:t>dalam</a:t>
            </a:r>
            <a:r>
              <a:rPr lang="en-US" sz="1200" b="1" dirty="0">
                <a:latin typeface="Comic Sans MS" panose="030F0702030302020204" pitchFamily="66" charset="0"/>
              </a:rPr>
              <a:t> </a:t>
            </a:r>
            <a:r>
              <a:rPr lang="en-US" sz="1200" b="1" dirty="0" err="1">
                <a:latin typeface="Comic Sans MS" panose="030F0702030302020204" pitchFamily="66" charset="0"/>
              </a:rPr>
              <a:t>kecepatan</a:t>
            </a:r>
            <a:r>
              <a:rPr lang="en-US" sz="1200" b="1" dirty="0">
                <a:latin typeface="Comic Sans MS" panose="030F0702030302020204" pitchFamily="66" charset="0"/>
              </a:rPr>
              <a:t> </a:t>
            </a:r>
            <a:r>
              <a:rPr lang="en-US" sz="1200" b="1" dirty="0" err="1">
                <a:latin typeface="Comic Sans MS" panose="030F0702030302020204" pitchFamily="66" charset="0"/>
              </a:rPr>
              <a:t>penyajian</a:t>
            </a:r>
            <a:r>
              <a:rPr lang="en-US" sz="1200" b="1" dirty="0">
                <a:latin typeface="Comic Sans MS" panose="030F0702030302020204" pitchFamily="66" charset="0"/>
              </a:rPr>
              <a:t>, </a:t>
            </a:r>
            <a:r>
              <a:rPr lang="en-US" sz="1200" b="1" dirty="0" err="1">
                <a:latin typeface="Comic Sans MS" panose="030F0702030302020204" pitchFamily="66" charset="0"/>
              </a:rPr>
              <a:t>sehingga</a:t>
            </a:r>
            <a:r>
              <a:rPr lang="en-US" sz="1200" b="1" dirty="0">
                <a:latin typeface="Comic Sans MS" panose="030F0702030302020204" pitchFamily="66" charset="0"/>
              </a:rPr>
              <a:t> </a:t>
            </a:r>
            <a:r>
              <a:rPr lang="en-US" sz="1200" b="1" dirty="0" err="1">
                <a:latin typeface="Comic Sans MS" panose="030F0702030302020204" pitchFamily="66" charset="0"/>
              </a:rPr>
              <a:t>pelanggan</a:t>
            </a:r>
            <a:r>
              <a:rPr lang="en-US" sz="1200" b="1" dirty="0">
                <a:latin typeface="Comic Sans MS" panose="030F0702030302020204" pitchFamily="66" charset="0"/>
              </a:rPr>
              <a:t> </a:t>
            </a:r>
            <a:r>
              <a:rPr lang="en-US" sz="1200" b="1" dirty="0" err="1">
                <a:latin typeface="Comic Sans MS" panose="030F0702030302020204" pitchFamily="66" charset="0"/>
              </a:rPr>
              <a:t>tidak</a:t>
            </a:r>
            <a:r>
              <a:rPr lang="en-US" sz="1200" b="1" dirty="0">
                <a:latin typeface="Comic Sans MS" panose="030F0702030302020204" pitchFamily="66" charset="0"/>
              </a:rPr>
              <a:t> </a:t>
            </a:r>
            <a:r>
              <a:rPr lang="en-US" sz="1200" b="1" dirty="0" err="1">
                <a:latin typeface="Comic Sans MS" panose="030F0702030302020204" pitchFamily="66" charset="0"/>
              </a:rPr>
              <a:t>usah</a:t>
            </a:r>
            <a:r>
              <a:rPr lang="en-US" sz="1200" b="1" dirty="0">
                <a:latin typeface="Comic Sans MS" panose="030F0702030302020204" pitchFamily="66" charset="0"/>
              </a:rPr>
              <a:t> </a:t>
            </a:r>
            <a:r>
              <a:rPr lang="en-US" sz="1200" b="1" dirty="0" err="1">
                <a:latin typeface="Comic Sans MS" panose="030F0702030302020204" pitchFamily="66" charset="0"/>
              </a:rPr>
              <a:t>menunggu</a:t>
            </a:r>
            <a:r>
              <a:rPr lang="en-US" sz="1200" b="1" dirty="0">
                <a:latin typeface="Comic Sans MS" panose="030F0702030302020204" pitchFamily="66" charset="0"/>
              </a:rPr>
              <a:t> </a:t>
            </a:r>
            <a:r>
              <a:rPr lang="en-US" sz="1200" b="1" dirty="0" err="1">
                <a:latin typeface="Comic Sans MS" panose="030F0702030302020204" pitchFamily="66" charset="0"/>
              </a:rPr>
              <a:t>terlalu</a:t>
            </a:r>
            <a:r>
              <a:rPr lang="en-US" sz="1200" b="1" dirty="0">
                <a:latin typeface="Comic Sans MS" panose="030F0702030302020204" pitchFamily="66" charset="0"/>
              </a:rPr>
              <a:t> lama </a:t>
            </a:r>
            <a:r>
              <a:rPr lang="en-US" sz="1200" b="1" dirty="0" err="1">
                <a:latin typeface="Comic Sans MS" panose="030F0702030302020204" pitchFamily="66" charset="0"/>
              </a:rPr>
              <a:t>untuk</a:t>
            </a:r>
            <a:r>
              <a:rPr lang="en-US" sz="1200" b="1" dirty="0">
                <a:latin typeface="Comic Sans MS" panose="030F0702030302020204" pitchFamily="66" charset="0"/>
              </a:rPr>
              <a:t> </a:t>
            </a:r>
            <a:r>
              <a:rPr lang="en-US" sz="1200" b="1" dirty="0" err="1">
                <a:latin typeface="Comic Sans MS" panose="030F0702030302020204" pitchFamily="66" charset="0"/>
              </a:rPr>
              <a:t>menyantap</a:t>
            </a:r>
            <a:r>
              <a:rPr lang="en-US" sz="1200" b="1" dirty="0">
                <a:latin typeface="Comic Sans MS" panose="030F0702030302020204" pitchFamily="66" charset="0"/>
              </a:rPr>
              <a:t> </a:t>
            </a:r>
            <a:r>
              <a:rPr lang="en-US" sz="1200" b="1" dirty="0" err="1">
                <a:latin typeface="Comic Sans MS" panose="030F0702030302020204" pitchFamily="66" charset="0"/>
              </a:rPr>
              <a:t>pesanannya</a:t>
            </a:r>
            <a:r>
              <a:rPr lang="en-US" sz="1200" b="1" dirty="0">
                <a:latin typeface="Comic Sans MS" panose="030F0702030302020204" pitchFamily="66" charset="0"/>
              </a:rPr>
              <a:t>. Menu yang </a:t>
            </a:r>
            <a:r>
              <a:rPr lang="en-US" sz="1200" b="1" dirty="0" err="1">
                <a:latin typeface="Comic Sans MS" panose="030F0702030302020204" pitchFamily="66" charset="0"/>
              </a:rPr>
              <a:t>sedikit</a:t>
            </a:r>
            <a:r>
              <a:rPr lang="en-US" sz="1200" b="1" dirty="0">
                <a:latin typeface="Comic Sans MS" panose="030F0702030302020204" pitchFamily="66" charset="0"/>
              </a:rPr>
              <a:t> </a:t>
            </a:r>
            <a:r>
              <a:rPr lang="en-US" sz="1200" b="1" dirty="0" err="1">
                <a:latin typeface="Comic Sans MS" panose="030F0702030302020204" pitchFamily="66" charset="0"/>
              </a:rPr>
              <a:t>juga</a:t>
            </a:r>
            <a:r>
              <a:rPr lang="en-US" sz="1200" b="1" dirty="0">
                <a:latin typeface="Comic Sans MS" panose="030F0702030302020204" pitchFamily="66" charset="0"/>
              </a:rPr>
              <a:t> </a:t>
            </a:r>
            <a:r>
              <a:rPr lang="en-US" sz="1200" b="1" dirty="0" err="1">
                <a:latin typeface="Comic Sans MS" panose="030F0702030302020204" pitchFamily="66" charset="0"/>
              </a:rPr>
              <a:t>memberi</a:t>
            </a:r>
            <a:r>
              <a:rPr lang="en-US" sz="1200" b="1" dirty="0">
                <a:latin typeface="Comic Sans MS" panose="030F0702030302020204" pitchFamily="66" charset="0"/>
              </a:rPr>
              <a:t> </a:t>
            </a:r>
            <a:r>
              <a:rPr lang="en-US" sz="1200" b="1" dirty="0" err="1">
                <a:latin typeface="Comic Sans MS" panose="030F0702030302020204" pitchFamily="66" charset="0"/>
              </a:rPr>
              <a:t>kemudahan</a:t>
            </a:r>
            <a:r>
              <a:rPr lang="en-US" sz="1200" b="1" dirty="0">
                <a:latin typeface="Comic Sans MS" panose="030F0702030302020204" pitchFamily="66" charset="0"/>
              </a:rPr>
              <a:t> </a:t>
            </a:r>
            <a:r>
              <a:rPr lang="en-US" sz="1200" b="1" dirty="0" err="1">
                <a:latin typeface="Comic Sans MS" panose="030F0702030302020204" pitchFamily="66" charset="0"/>
              </a:rPr>
              <a:t>bagi</a:t>
            </a:r>
            <a:r>
              <a:rPr lang="en-US" sz="1200" b="1" dirty="0">
                <a:latin typeface="Comic Sans MS" panose="030F0702030302020204" pitchFamily="66" charset="0"/>
              </a:rPr>
              <a:t> </a:t>
            </a:r>
            <a:r>
              <a:rPr lang="en-US" sz="1200" b="1" dirty="0" err="1">
                <a:latin typeface="Comic Sans MS" panose="030F0702030302020204" pitchFamily="66" charset="0"/>
              </a:rPr>
              <a:t>pelanggan</a:t>
            </a:r>
            <a:r>
              <a:rPr lang="en-US" sz="1200" b="1" dirty="0">
                <a:latin typeface="Comic Sans MS" panose="030F0702030302020204" pitchFamily="66" charset="0"/>
              </a:rPr>
              <a:t> </a:t>
            </a:r>
            <a:r>
              <a:rPr lang="en-US" sz="1200" b="1" dirty="0" err="1">
                <a:latin typeface="Comic Sans MS" panose="030F0702030302020204" pitchFamily="66" charset="0"/>
              </a:rPr>
              <a:t>untuk</a:t>
            </a:r>
            <a:r>
              <a:rPr lang="en-US" sz="1200" b="1" dirty="0">
                <a:latin typeface="Comic Sans MS" panose="030F0702030302020204" pitchFamily="66" charset="0"/>
              </a:rPr>
              <a:t> </a:t>
            </a:r>
            <a:r>
              <a:rPr lang="en-US" sz="1200" b="1" dirty="0" err="1">
                <a:latin typeface="Comic Sans MS" panose="030F0702030302020204" pitchFamily="66" charset="0"/>
              </a:rPr>
              <a:t>memilih</a:t>
            </a:r>
            <a:r>
              <a:rPr lang="en-US" sz="1200" b="1" dirty="0">
                <a:latin typeface="Comic Sans MS" panose="030F0702030302020204" pitchFamily="66" charset="0"/>
              </a:rPr>
              <a:t> </a:t>
            </a:r>
            <a:r>
              <a:rPr lang="en-US" sz="1200" b="1" dirty="0" err="1">
                <a:latin typeface="Comic Sans MS" panose="030F0702030302020204" pitchFamily="66" charset="0"/>
              </a:rPr>
              <a:t>pesanan</a:t>
            </a:r>
            <a:r>
              <a:rPr lang="en-US" sz="1200" b="1" dirty="0">
                <a:latin typeface="Comic Sans MS" panose="030F0702030302020204" pitchFamily="66" charset="0"/>
              </a:rPr>
              <a:t>. </a:t>
            </a:r>
            <a:r>
              <a:rPr lang="en-US" sz="1200" b="1" dirty="0" err="1">
                <a:latin typeface="Comic Sans MS" panose="030F0702030302020204" pitchFamily="66" charset="0"/>
              </a:rPr>
              <a:t>Pelanggan</a:t>
            </a:r>
            <a:r>
              <a:rPr lang="en-US" sz="1200" b="1" dirty="0">
                <a:latin typeface="Comic Sans MS" panose="030F0702030302020204" pitchFamily="66" charset="0"/>
              </a:rPr>
              <a:t> </a:t>
            </a:r>
            <a:r>
              <a:rPr lang="en-US" sz="1200" b="1" dirty="0" err="1">
                <a:latin typeface="Comic Sans MS" panose="030F0702030302020204" pitchFamily="66" charset="0"/>
              </a:rPr>
              <a:t>tidak</a:t>
            </a:r>
            <a:r>
              <a:rPr lang="en-US" sz="1200" b="1" dirty="0">
                <a:latin typeface="Comic Sans MS" panose="030F0702030302020204" pitchFamily="66" charset="0"/>
              </a:rPr>
              <a:t> </a:t>
            </a:r>
            <a:r>
              <a:rPr lang="en-US" sz="1200" b="1" dirty="0" err="1">
                <a:latin typeface="Comic Sans MS" panose="030F0702030302020204" pitchFamily="66" charset="0"/>
              </a:rPr>
              <a:t>perlu</a:t>
            </a:r>
            <a:r>
              <a:rPr lang="en-US" sz="1200" b="1" dirty="0">
                <a:latin typeface="Comic Sans MS" panose="030F0702030302020204" pitchFamily="66" charset="0"/>
              </a:rPr>
              <a:t> </a:t>
            </a:r>
            <a:r>
              <a:rPr lang="en-US" sz="1200" b="1" dirty="0" err="1">
                <a:latin typeface="Comic Sans MS" panose="030F0702030302020204" pitchFamily="66" charset="0"/>
              </a:rPr>
              <a:t>pusing</a:t>
            </a:r>
            <a:r>
              <a:rPr lang="en-US" sz="1200" b="1" dirty="0">
                <a:latin typeface="Comic Sans MS" panose="030F0702030302020204" pitchFamily="66" charset="0"/>
              </a:rPr>
              <a:t> </a:t>
            </a:r>
            <a:r>
              <a:rPr lang="en-US" sz="1200" b="1" dirty="0" err="1">
                <a:latin typeface="Comic Sans MS" panose="030F0702030302020204" pitchFamily="66" charset="0"/>
              </a:rPr>
              <a:t>untuk</a:t>
            </a:r>
            <a:r>
              <a:rPr lang="en-US" sz="1200" b="1" dirty="0">
                <a:latin typeface="Comic Sans MS" panose="030F0702030302020204" pitchFamily="66" charset="0"/>
              </a:rPr>
              <a:t> </a:t>
            </a:r>
            <a:r>
              <a:rPr lang="en-US" sz="1200" b="1" dirty="0" err="1">
                <a:latin typeface="Comic Sans MS" panose="030F0702030302020204" pitchFamily="66" charset="0"/>
              </a:rPr>
              <a:t>memilih</a:t>
            </a:r>
            <a:r>
              <a:rPr lang="en-US" sz="1200" b="1" dirty="0">
                <a:latin typeface="Comic Sans MS" panose="030F0702030302020204" pitchFamily="66" charset="0"/>
              </a:rPr>
              <a:t> </a:t>
            </a:r>
            <a:r>
              <a:rPr lang="en-US" sz="1200" b="1" dirty="0" err="1">
                <a:latin typeface="Comic Sans MS" panose="030F0702030302020204" pitchFamily="66" charset="0"/>
              </a:rPr>
              <a:t>pesanan</a:t>
            </a:r>
            <a:r>
              <a:rPr lang="en-US" sz="1200" b="1" dirty="0">
                <a:latin typeface="Comic Sans MS" panose="030F0702030302020204" pitchFamily="66" charset="0"/>
              </a:rPr>
              <a:t> </a:t>
            </a:r>
            <a:r>
              <a:rPr lang="en-US" sz="1200" b="1" dirty="0" err="1">
                <a:latin typeface="Comic Sans MS" panose="030F0702030302020204" pitchFamily="66" charset="0"/>
              </a:rPr>
              <a:t>karena</a:t>
            </a:r>
            <a:r>
              <a:rPr lang="en-US" sz="1200" b="1" dirty="0">
                <a:latin typeface="Comic Sans MS" panose="030F0702030302020204" pitchFamily="66" charset="0"/>
              </a:rPr>
              <a:t> </a:t>
            </a:r>
            <a:r>
              <a:rPr lang="en-US" sz="1200" b="1" dirty="0" err="1">
                <a:latin typeface="Comic Sans MS" panose="030F0702030302020204" pitchFamily="66" charset="0"/>
              </a:rPr>
              <a:t>tidak</a:t>
            </a:r>
            <a:r>
              <a:rPr lang="en-US" sz="1200" b="1" dirty="0">
                <a:latin typeface="Comic Sans MS" panose="030F0702030302020204" pitchFamily="66" charset="0"/>
              </a:rPr>
              <a:t> </a:t>
            </a:r>
            <a:r>
              <a:rPr lang="en-US" sz="1200" b="1" dirty="0" err="1">
                <a:latin typeface="Comic Sans MS" panose="030F0702030302020204" pitchFamily="66" charset="0"/>
              </a:rPr>
              <a:t>terlalu</a:t>
            </a:r>
            <a:r>
              <a:rPr lang="en-US" sz="1200" b="1" dirty="0">
                <a:latin typeface="Comic Sans MS" panose="030F0702030302020204" pitchFamily="66" charset="0"/>
              </a:rPr>
              <a:t> </a:t>
            </a:r>
            <a:r>
              <a:rPr lang="en-US" sz="1200" b="1" dirty="0" err="1">
                <a:latin typeface="Comic Sans MS" panose="030F0702030302020204" pitchFamily="66" charset="0"/>
              </a:rPr>
              <a:t>banyak</a:t>
            </a:r>
            <a:r>
              <a:rPr lang="en-US" sz="1200" b="1" dirty="0">
                <a:latin typeface="Comic Sans MS" panose="030F0702030302020204" pitchFamily="66" charset="0"/>
              </a:rPr>
              <a:t> </a:t>
            </a:r>
            <a:r>
              <a:rPr lang="en-US" sz="1200" b="1" dirty="0" err="1">
                <a:latin typeface="Comic Sans MS" panose="030F0702030302020204" pitchFamily="66" charset="0"/>
              </a:rPr>
              <a:t>pilihan</a:t>
            </a:r>
            <a:r>
              <a:rPr lang="en-US" sz="1200" b="1" dirty="0">
                <a:latin typeface="Comic Sans MS" panose="030F0702030302020204" pitchFamily="66" charset="0"/>
              </a:rPr>
              <a:t>, </a:t>
            </a:r>
            <a:r>
              <a:rPr lang="en-US" sz="1200" b="1" dirty="0" err="1">
                <a:latin typeface="Comic Sans MS" panose="030F0702030302020204" pitchFamily="66" charset="0"/>
              </a:rPr>
              <a:t>dan</a:t>
            </a:r>
            <a:r>
              <a:rPr lang="en-US" sz="1200" b="1" dirty="0">
                <a:latin typeface="Comic Sans MS" panose="030F0702030302020204" pitchFamily="66" charset="0"/>
              </a:rPr>
              <a:t> </a:t>
            </a:r>
            <a:r>
              <a:rPr lang="en-US" sz="1200" b="1" dirty="0" err="1">
                <a:latin typeface="Comic Sans MS" panose="030F0702030302020204" pitchFamily="66" charset="0"/>
              </a:rPr>
              <a:t>karena</a:t>
            </a:r>
            <a:r>
              <a:rPr lang="en-US" sz="1200" b="1" dirty="0">
                <a:latin typeface="Comic Sans MS" panose="030F0702030302020204" pitchFamily="66" charset="0"/>
              </a:rPr>
              <a:t> menu di </a:t>
            </a:r>
            <a:r>
              <a:rPr lang="en-US" sz="1200" b="1" dirty="0" err="1">
                <a:latin typeface="Comic Sans MS" panose="030F0702030302020204" pitchFamily="66" charset="0"/>
              </a:rPr>
              <a:t>setiap</a:t>
            </a:r>
            <a:r>
              <a:rPr lang="en-US" sz="1200" b="1" dirty="0">
                <a:latin typeface="Comic Sans MS" panose="030F0702030302020204" pitchFamily="66" charset="0"/>
              </a:rPr>
              <a:t> </a:t>
            </a:r>
            <a:r>
              <a:rPr lang="en-US" sz="1200" b="1" dirty="0" err="1">
                <a:latin typeface="Comic Sans MS" panose="030F0702030302020204" pitchFamily="66" charset="0"/>
              </a:rPr>
              <a:t>restoran</a:t>
            </a:r>
            <a:r>
              <a:rPr lang="en-US" sz="1200" b="1" dirty="0">
                <a:latin typeface="Comic Sans MS" panose="030F0702030302020204" pitchFamily="66" charset="0"/>
              </a:rPr>
              <a:t> McDonald’s </a:t>
            </a:r>
            <a:r>
              <a:rPr lang="en-US" sz="1200" b="1" dirty="0" err="1">
                <a:latin typeface="Comic Sans MS" panose="030F0702030302020204" pitchFamily="66" charset="0"/>
              </a:rPr>
              <a:t>seragam</a:t>
            </a:r>
            <a:r>
              <a:rPr lang="en-US" sz="1200" b="1" dirty="0">
                <a:latin typeface="Comic Sans MS" panose="030F0702030302020204" pitchFamily="66" charset="0"/>
              </a:rPr>
              <a:t>, rata – rata </a:t>
            </a:r>
            <a:r>
              <a:rPr lang="en-US" sz="1200" b="1" dirty="0" err="1">
                <a:latin typeface="Comic Sans MS" panose="030F0702030302020204" pitchFamily="66" charset="0"/>
              </a:rPr>
              <a:t>pelanggan</a:t>
            </a:r>
            <a:r>
              <a:rPr lang="en-US" sz="1200" b="1" dirty="0">
                <a:latin typeface="Comic Sans MS" panose="030F0702030302020204" pitchFamily="66" charset="0"/>
              </a:rPr>
              <a:t> </a:t>
            </a:r>
            <a:r>
              <a:rPr lang="en-US" sz="1200" b="1" dirty="0" err="1">
                <a:latin typeface="Comic Sans MS" panose="030F0702030302020204" pitchFamily="66" charset="0"/>
              </a:rPr>
              <a:t>sudah</a:t>
            </a:r>
            <a:r>
              <a:rPr lang="en-US" sz="1200" b="1" dirty="0">
                <a:latin typeface="Comic Sans MS" panose="030F0702030302020204" pitchFamily="66" charset="0"/>
              </a:rPr>
              <a:t> </a:t>
            </a:r>
            <a:r>
              <a:rPr lang="en-US" sz="1200" b="1" dirty="0" err="1">
                <a:latin typeface="Comic Sans MS" panose="030F0702030302020204" pitchFamily="66" charset="0"/>
              </a:rPr>
              <a:t>pernah</a:t>
            </a:r>
            <a:r>
              <a:rPr lang="en-US" sz="1200" b="1" dirty="0">
                <a:latin typeface="Comic Sans MS" panose="030F0702030302020204" pitchFamily="66" charset="0"/>
              </a:rPr>
              <a:t> </a:t>
            </a:r>
            <a:r>
              <a:rPr lang="en-US" sz="1200" b="1" dirty="0" err="1">
                <a:latin typeface="Comic Sans MS" panose="030F0702030302020204" pitchFamily="66" charset="0"/>
              </a:rPr>
              <a:t>mencoba</a:t>
            </a:r>
            <a:r>
              <a:rPr lang="en-US" sz="1200" b="1" dirty="0">
                <a:latin typeface="Comic Sans MS" panose="030F0702030302020204" pitchFamily="66" charset="0"/>
              </a:rPr>
              <a:t> </a:t>
            </a:r>
            <a:r>
              <a:rPr lang="en-US" sz="1200" b="1" dirty="0" err="1">
                <a:latin typeface="Comic Sans MS" panose="030F0702030302020204" pitchFamily="66" charset="0"/>
              </a:rPr>
              <a:t>tiap</a:t>
            </a:r>
            <a:r>
              <a:rPr lang="en-US" sz="1200" b="1" dirty="0">
                <a:latin typeface="Comic Sans MS" panose="030F0702030302020204" pitchFamily="66" charset="0"/>
              </a:rPr>
              <a:t> – </a:t>
            </a:r>
            <a:r>
              <a:rPr lang="en-US" sz="1200" b="1" dirty="0" err="1">
                <a:latin typeface="Comic Sans MS" panose="030F0702030302020204" pitchFamily="66" charset="0"/>
              </a:rPr>
              <a:t>tiap</a:t>
            </a:r>
            <a:r>
              <a:rPr lang="en-US" sz="1200" b="1" dirty="0">
                <a:latin typeface="Comic Sans MS" panose="030F0702030302020204" pitchFamily="66" charset="0"/>
              </a:rPr>
              <a:t> menu </a:t>
            </a:r>
            <a:r>
              <a:rPr lang="en-US" sz="1200" b="1" dirty="0" err="1">
                <a:latin typeface="Comic Sans MS" panose="030F0702030302020204" pitchFamily="66" charset="0"/>
              </a:rPr>
              <a:t>sehingga</a:t>
            </a:r>
            <a:r>
              <a:rPr lang="en-US" sz="1200" b="1" dirty="0">
                <a:latin typeface="Comic Sans MS" panose="030F0702030302020204" pitchFamily="66" charset="0"/>
              </a:rPr>
              <a:t> </a:t>
            </a:r>
            <a:r>
              <a:rPr lang="en-US" sz="1200" b="1" dirty="0" err="1">
                <a:latin typeface="Comic Sans MS" panose="030F0702030302020204" pitchFamily="66" charset="0"/>
              </a:rPr>
              <a:t>pelanggan</a:t>
            </a:r>
            <a:r>
              <a:rPr lang="en-US" sz="1200" b="1" dirty="0">
                <a:latin typeface="Comic Sans MS" panose="030F0702030302020204" pitchFamily="66" charset="0"/>
              </a:rPr>
              <a:t> </a:t>
            </a:r>
            <a:r>
              <a:rPr lang="en-US" sz="1200" b="1" dirty="0" err="1">
                <a:latin typeface="Comic Sans MS" panose="030F0702030302020204" pitchFamily="66" charset="0"/>
              </a:rPr>
              <a:t>tidak</a:t>
            </a:r>
            <a:r>
              <a:rPr lang="en-US" sz="1200" b="1" dirty="0">
                <a:latin typeface="Comic Sans MS" panose="030F0702030302020204" pitchFamily="66" charset="0"/>
              </a:rPr>
              <a:t> </a:t>
            </a:r>
            <a:r>
              <a:rPr lang="en-US" sz="1200" b="1" dirty="0" err="1">
                <a:latin typeface="Comic Sans MS" panose="030F0702030302020204" pitchFamily="66" charset="0"/>
              </a:rPr>
              <a:t>perlu</a:t>
            </a:r>
            <a:r>
              <a:rPr lang="en-US" sz="1200" b="1" dirty="0">
                <a:latin typeface="Comic Sans MS" panose="030F0702030302020204" pitchFamily="66" charset="0"/>
              </a:rPr>
              <a:t> </a:t>
            </a:r>
            <a:r>
              <a:rPr lang="en-US" sz="1200" b="1" dirty="0" err="1">
                <a:latin typeface="Comic Sans MS" panose="030F0702030302020204" pitchFamily="66" charset="0"/>
              </a:rPr>
              <a:t>ragu</a:t>
            </a:r>
            <a:r>
              <a:rPr lang="en-US" sz="1200" b="1" dirty="0">
                <a:latin typeface="Comic Sans MS" panose="030F0702030302020204" pitchFamily="66" charset="0"/>
              </a:rPr>
              <a:t> </a:t>
            </a:r>
            <a:r>
              <a:rPr lang="en-US" sz="1200" b="1" dirty="0" err="1">
                <a:latin typeface="Comic Sans MS" panose="030F0702030302020204" pitchFamily="66" charset="0"/>
              </a:rPr>
              <a:t>untuk</a:t>
            </a:r>
            <a:r>
              <a:rPr lang="en-US" sz="1200" b="1" dirty="0">
                <a:latin typeface="Comic Sans MS" panose="030F0702030302020204" pitchFamily="66" charset="0"/>
              </a:rPr>
              <a:t> </a:t>
            </a:r>
            <a:r>
              <a:rPr lang="en-US" sz="1200" b="1" dirty="0" err="1">
                <a:latin typeface="Comic Sans MS" panose="030F0702030302020204" pitchFamily="66" charset="0"/>
              </a:rPr>
              <a:t>memesan</a:t>
            </a:r>
            <a:r>
              <a:rPr lang="en-US" sz="1200" b="1" dirty="0">
                <a:latin typeface="Comic Sans MS" panose="030F0702030302020204" pitchFamily="66" charset="0"/>
              </a:rPr>
              <a:t>.</a:t>
            </a:r>
          </a:p>
          <a:p>
            <a:pPr indent="0">
              <a:buNone/>
            </a:pPr>
            <a:r>
              <a:rPr lang="en-US" sz="1200" b="1" dirty="0" err="1">
                <a:latin typeface="Comic Sans MS" panose="030F0702030302020204" pitchFamily="66" charset="0"/>
              </a:rPr>
              <a:t>Selain</a:t>
            </a:r>
            <a:r>
              <a:rPr lang="en-US" sz="1200" b="1" dirty="0">
                <a:latin typeface="Comic Sans MS" panose="030F0702030302020204" pitchFamily="66" charset="0"/>
              </a:rPr>
              <a:t> menu – menu yang </a:t>
            </a:r>
            <a:r>
              <a:rPr lang="en-US" sz="1200" b="1" dirty="0" err="1">
                <a:latin typeface="Comic Sans MS" panose="030F0702030302020204" pitchFamily="66" charset="0"/>
              </a:rPr>
              <a:t>diseragamkan</a:t>
            </a:r>
            <a:r>
              <a:rPr lang="en-US" sz="1200" b="1" dirty="0">
                <a:latin typeface="Comic Sans MS" panose="030F0702030302020204" pitchFamily="66" charset="0"/>
              </a:rPr>
              <a:t>, McDonald’s </a:t>
            </a:r>
            <a:r>
              <a:rPr lang="en-US" sz="1200" b="1" dirty="0" err="1">
                <a:latin typeface="Comic Sans MS" panose="030F0702030302020204" pitchFamily="66" charset="0"/>
              </a:rPr>
              <a:t>juga</a:t>
            </a:r>
            <a:r>
              <a:rPr lang="en-US" sz="1200" b="1" dirty="0">
                <a:latin typeface="Comic Sans MS" panose="030F0702030302020204" pitchFamily="66" charset="0"/>
              </a:rPr>
              <a:t> </a:t>
            </a:r>
            <a:r>
              <a:rPr lang="en-US" sz="1200" b="1" dirty="0" err="1">
                <a:latin typeface="Comic Sans MS" panose="030F0702030302020204" pitchFamily="66" charset="0"/>
              </a:rPr>
              <a:t>membuat</a:t>
            </a:r>
            <a:r>
              <a:rPr lang="en-US" sz="1200" b="1" dirty="0">
                <a:latin typeface="Comic Sans MS" panose="030F0702030302020204" pitchFamily="66" charset="0"/>
              </a:rPr>
              <a:t> </a:t>
            </a:r>
            <a:r>
              <a:rPr lang="en-US" sz="1200" b="1" dirty="0" err="1">
                <a:latin typeface="Comic Sans MS" panose="030F0702030302020204" pitchFamily="66" charset="0"/>
              </a:rPr>
              <a:t>paket</a:t>
            </a:r>
            <a:r>
              <a:rPr lang="en-US" sz="1200" b="1" dirty="0">
                <a:latin typeface="Comic Sans MS" panose="030F0702030302020204" pitchFamily="66" charset="0"/>
              </a:rPr>
              <a:t> menu </a:t>
            </a:r>
            <a:r>
              <a:rPr lang="en-US" sz="1200" b="1" dirty="0" err="1">
                <a:latin typeface="Comic Sans MS" panose="030F0702030302020204" pitchFamily="66" charset="0"/>
              </a:rPr>
              <a:t>untuk</a:t>
            </a:r>
            <a:r>
              <a:rPr lang="en-US" sz="1200" b="1" dirty="0">
                <a:latin typeface="Comic Sans MS" panose="030F0702030302020204" pitchFamily="66" charset="0"/>
              </a:rPr>
              <a:t> </a:t>
            </a:r>
            <a:r>
              <a:rPr lang="en-US" sz="1200" b="1" dirty="0" err="1">
                <a:latin typeface="Comic Sans MS" panose="030F0702030302020204" pitchFamily="66" charset="0"/>
              </a:rPr>
              <a:t>sarapan</a:t>
            </a:r>
            <a:r>
              <a:rPr lang="en-US" sz="1200" b="1" dirty="0">
                <a:latin typeface="Comic Sans MS" panose="030F0702030302020204" pitchFamily="66" charset="0"/>
              </a:rPr>
              <a:t>, </a:t>
            </a:r>
            <a:r>
              <a:rPr lang="en-US" sz="1200" b="1" dirty="0" err="1">
                <a:latin typeface="Comic Sans MS" panose="030F0702030302020204" pitchFamily="66" charset="0"/>
              </a:rPr>
              <a:t>makan</a:t>
            </a:r>
            <a:r>
              <a:rPr lang="en-US" sz="1200" b="1" dirty="0">
                <a:latin typeface="Comic Sans MS" panose="030F0702030302020204" pitchFamily="66" charset="0"/>
              </a:rPr>
              <a:t> </a:t>
            </a:r>
            <a:r>
              <a:rPr lang="en-US" sz="1200" b="1" dirty="0" err="1">
                <a:latin typeface="Comic Sans MS" panose="030F0702030302020204" pitchFamily="66" charset="0"/>
              </a:rPr>
              <a:t>siang</a:t>
            </a:r>
            <a:r>
              <a:rPr lang="en-US" sz="1200" b="1" dirty="0">
                <a:latin typeface="Comic Sans MS" panose="030F0702030302020204" pitchFamily="66" charset="0"/>
              </a:rPr>
              <a:t>, </a:t>
            </a:r>
            <a:r>
              <a:rPr lang="en-US" sz="1200" b="1" dirty="0" err="1">
                <a:latin typeface="Comic Sans MS" panose="030F0702030302020204" pitchFamily="66" charset="0"/>
              </a:rPr>
              <a:t>makan</a:t>
            </a:r>
            <a:r>
              <a:rPr lang="en-US" sz="1200" b="1" dirty="0">
                <a:latin typeface="Comic Sans MS" panose="030F0702030302020204" pitchFamily="66" charset="0"/>
              </a:rPr>
              <a:t> </a:t>
            </a:r>
            <a:r>
              <a:rPr lang="en-US" sz="1200" b="1" dirty="0" err="1">
                <a:latin typeface="Comic Sans MS" panose="030F0702030302020204" pitchFamily="66" charset="0"/>
              </a:rPr>
              <a:t>malam</a:t>
            </a:r>
            <a:r>
              <a:rPr lang="en-US" sz="1200" b="1" dirty="0">
                <a:latin typeface="Comic Sans MS" panose="030F0702030302020204" pitchFamily="66" charset="0"/>
              </a:rPr>
              <a:t> </a:t>
            </a:r>
            <a:r>
              <a:rPr lang="en-US" sz="1200" b="1" dirty="0" err="1">
                <a:latin typeface="Comic Sans MS" panose="030F0702030302020204" pitchFamily="66" charset="0"/>
              </a:rPr>
              <a:t>dan</a:t>
            </a:r>
            <a:r>
              <a:rPr lang="en-US" sz="1200" b="1" dirty="0">
                <a:latin typeface="Comic Sans MS" panose="030F0702030302020204" pitchFamily="66" charset="0"/>
              </a:rPr>
              <a:t> </a:t>
            </a:r>
            <a:r>
              <a:rPr lang="en-US" sz="1200" b="1" dirty="0" err="1">
                <a:latin typeface="Comic Sans MS" panose="030F0702030302020204" pitchFamily="66" charset="0"/>
              </a:rPr>
              <a:t>makanan</a:t>
            </a:r>
            <a:r>
              <a:rPr lang="en-US" sz="1200" b="1" dirty="0">
                <a:latin typeface="Comic Sans MS" panose="030F0702030302020204" pitchFamily="66" charset="0"/>
              </a:rPr>
              <a:t> </a:t>
            </a:r>
            <a:r>
              <a:rPr lang="en-US" sz="1200" b="1" dirty="0" err="1">
                <a:latin typeface="Comic Sans MS" panose="030F0702030302020204" pitchFamily="66" charset="0"/>
              </a:rPr>
              <a:t>ringan</a:t>
            </a:r>
            <a:r>
              <a:rPr lang="en-US" sz="1200" b="1" dirty="0">
                <a:latin typeface="Comic Sans MS" panose="030F0702030302020204" pitchFamily="66" charset="0"/>
              </a:rPr>
              <a:t>. Hal </a:t>
            </a:r>
            <a:r>
              <a:rPr lang="en-US" sz="1200" b="1" dirty="0" err="1">
                <a:latin typeface="Comic Sans MS" panose="030F0702030302020204" pitchFamily="66" charset="0"/>
              </a:rPr>
              <a:t>tersebut</a:t>
            </a:r>
            <a:r>
              <a:rPr lang="en-US" sz="1200" b="1" dirty="0">
                <a:latin typeface="Comic Sans MS" panose="030F0702030302020204" pitchFamily="66" charset="0"/>
              </a:rPr>
              <a:t> </a:t>
            </a:r>
            <a:r>
              <a:rPr lang="en-US" sz="1200" b="1" dirty="0" err="1">
                <a:latin typeface="Comic Sans MS" panose="030F0702030302020204" pitchFamily="66" charset="0"/>
              </a:rPr>
              <a:t>tentu</a:t>
            </a:r>
            <a:r>
              <a:rPr lang="en-US" sz="1200" b="1" dirty="0">
                <a:latin typeface="Comic Sans MS" panose="030F0702030302020204" pitchFamily="66" charset="0"/>
              </a:rPr>
              <a:t> </a:t>
            </a:r>
            <a:r>
              <a:rPr lang="en-US" sz="1200" b="1" dirty="0" err="1">
                <a:latin typeface="Comic Sans MS" panose="030F0702030302020204" pitchFamily="66" charset="0"/>
              </a:rPr>
              <a:t>saja</a:t>
            </a:r>
            <a:r>
              <a:rPr lang="en-US" sz="1200" b="1" dirty="0">
                <a:latin typeface="Comic Sans MS" panose="030F0702030302020204" pitchFamily="66" charset="0"/>
              </a:rPr>
              <a:t> </a:t>
            </a:r>
            <a:r>
              <a:rPr lang="en-US" sz="1200" b="1" dirty="0" err="1">
                <a:latin typeface="Comic Sans MS" panose="030F0702030302020204" pitchFamily="66" charset="0"/>
              </a:rPr>
              <a:t>membuat</a:t>
            </a:r>
            <a:r>
              <a:rPr lang="en-US" sz="1200" b="1" dirty="0">
                <a:latin typeface="Comic Sans MS" panose="030F0702030302020204" pitchFamily="66" charset="0"/>
              </a:rPr>
              <a:t> </a:t>
            </a:r>
            <a:r>
              <a:rPr lang="en-US" sz="1200" b="1" dirty="0" err="1">
                <a:latin typeface="Comic Sans MS" panose="030F0702030302020204" pitchFamily="66" charset="0"/>
              </a:rPr>
              <a:t>pelanggan</a:t>
            </a:r>
            <a:r>
              <a:rPr lang="en-US" sz="1200" b="1" dirty="0">
                <a:latin typeface="Comic Sans MS" panose="030F0702030302020204" pitchFamily="66" charset="0"/>
              </a:rPr>
              <a:t> </a:t>
            </a:r>
            <a:r>
              <a:rPr lang="en-US" sz="1200" b="1" dirty="0" err="1">
                <a:latin typeface="Comic Sans MS" panose="030F0702030302020204" pitchFamily="66" charset="0"/>
              </a:rPr>
              <a:t>semakin</a:t>
            </a:r>
            <a:r>
              <a:rPr lang="en-US" sz="1200" b="1" dirty="0">
                <a:latin typeface="Comic Sans MS" panose="030F0702030302020204" pitchFamily="66" charset="0"/>
              </a:rPr>
              <a:t> </a:t>
            </a:r>
            <a:r>
              <a:rPr lang="en-US" sz="1200" b="1" dirty="0" err="1">
                <a:latin typeface="Comic Sans MS" panose="030F0702030302020204" pitchFamily="66" charset="0"/>
              </a:rPr>
              <a:t>nyaman</a:t>
            </a:r>
            <a:r>
              <a:rPr lang="en-US" sz="1200" b="1" dirty="0">
                <a:latin typeface="Comic Sans MS" panose="030F0702030302020204" pitchFamily="66" charset="0"/>
              </a:rPr>
              <a:t> </a:t>
            </a:r>
            <a:r>
              <a:rPr lang="en-US" sz="1200" b="1" dirty="0" err="1">
                <a:latin typeface="Comic Sans MS" panose="030F0702030302020204" pitchFamily="66" charset="0"/>
              </a:rPr>
              <a:t>dan</a:t>
            </a:r>
            <a:r>
              <a:rPr lang="en-US" sz="1200" b="1" dirty="0">
                <a:latin typeface="Comic Sans MS" panose="030F0702030302020204" pitchFamily="66" charset="0"/>
              </a:rPr>
              <a:t> </a:t>
            </a:r>
            <a:r>
              <a:rPr lang="en-US" sz="1200" b="1" dirty="0" err="1">
                <a:latin typeface="Comic Sans MS" panose="030F0702030302020204" pitchFamily="66" charset="0"/>
              </a:rPr>
              <a:t>tidak</a:t>
            </a:r>
            <a:r>
              <a:rPr lang="en-US" sz="1200" b="1" dirty="0">
                <a:latin typeface="Comic Sans MS" panose="030F0702030302020204" pitchFamily="66" charset="0"/>
              </a:rPr>
              <a:t> </a:t>
            </a:r>
            <a:r>
              <a:rPr lang="en-US" sz="1200" b="1" dirty="0" err="1">
                <a:latin typeface="Comic Sans MS" panose="030F0702030302020204" pitchFamily="66" charset="0"/>
              </a:rPr>
              <a:t>terbatas</a:t>
            </a:r>
            <a:r>
              <a:rPr lang="en-US" sz="1200" b="1" dirty="0">
                <a:latin typeface="Comic Sans MS" panose="030F0702030302020204" pitchFamily="66" charset="0"/>
              </a:rPr>
              <a:t> </a:t>
            </a:r>
            <a:r>
              <a:rPr lang="en-US" sz="1200" b="1" dirty="0" err="1">
                <a:latin typeface="Comic Sans MS" panose="030F0702030302020204" pitchFamily="66" charset="0"/>
              </a:rPr>
              <a:t>lagi</a:t>
            </a:r>
            <a:r>
              <a:rPr lang="en-US" sz="1200" b="1" dirty="0">
                <a:latin typeface="Comic Sans MS" panose="030F0702030302020204" pitchFamily="66" charset="0"/>
              </a:rPr>
              <a:t> </a:t>
            </a:r>
            <a:r>
              <a:rPr lang="en-US" sz="1200" b="1" dirty="0" err="1">
                <a:latin typeface="Comic Sans MS" panose="030F0702030302020204" pitchFamily="66" charset="0"/>
              </a:rPr>
              <a:t>dengan</a:t>
            </a:r>
            <a:r>
              <a:rPr lang="en-US" sz="1200" b="1" dirty="0">
                <a:latin typeface="Comic Sans MS" panose="030F0702030302020204" pitchFamily="66" charset="0"/>
              </a:rPr>
              <a:t> </a:t>
            </a:r>
            <a:r>
              <a:rPr lang="en-US" sz="1200" b="1" dirty="0" err="1">
                <a:latin typeface="Comic Sans MS" panose="030F0702030302020204" pitchFamily="66" charset="0"/>
              </a:rPr>
              <a:t>pilihan</a:t>
            </a:r>
            <a:r>
              <a:rPr lang="en-US" sz="1200" b="1" dirty="0">
                <a:latin typeface="Comic Sans MS" panose="030F0702030302020204" pitchFamily="66" charset="0"/>
              </a:rPr>
              <a:t> menu yang </a:t>
            </a:r>
            <a:r>
              <a:rPr lang="en-US" sz="1200" b="1" dirty="0" err="1">
                <a:latin typeface="Comic Sans MS" panose="030F0702030302020204" pitchFamily="66" charset="0"/>
              </a:rPr>
              <a:t>ada</a:t>
            </a:r>
            <a:r>
              <a:rPr lang="en-US" sz="1200" b="1" dirty="0">
                <a:latin typeface="Comic Sans MS" panose="030F0702030302020204" pitchFamily="66" charset="0"/>
              </a:rPr>
              <a:t>.</a:t>
            </a:r>
          </a:p>
          <a:p>
            <a:pPr indent="0">
              <a:buNone/>
            </a:pPr>
            <a:r>
              <a:rPr lang="en-US" sz="1200" b="1" dirty="0" smtClean="0">
                <a:solidFill>
                  <a:schemeClr val="bg1"/>
                </a:solidFill>
                <a:latin typeface="Comic Sans MS" panose="030F0702030302020204" pitchFamily="66" charset="0"/>
              </a:rPr>
              <a:t>.</a:t>
            </a:r>
            <a:endParaRPr lang="en-US" sz="1200" b="1" dirty="0">
              <a:solidFill>
                <a:schemeClr val="bg1"/>
              </a:solidFill>
              <a:latin typeface="Comic Sans MS" panose="030F0702030302020204" pitchFamily="66" charset="0"/>
            </a:endParaRPr>
          </a:p>
        </p:txBody>
      </p:sp>
      <p:sp>
        <p:nvSpPr>
          <p:cNvPr id="4" name="Rectangle 3"/>
          <p:cNvSpPr/>
          <p:nvPr/>
        </p:nvSpPr>
        <p:spPr>
          <a:xfrm>
            <a:off x="3462613" y="681335"/>
            <a:ext cx="2149499" cy="923330"/>
          </a:xfrm>
          <a:prstGeom prst="rect">
            <a:avLst/>
          </a:prstGeom>
          <a:noFill/>
        </p:spPr>
        <p:txBody>
          <a:bodyPr wrap="none" lIns="91440" tIns="45720" rIns="91440" bIns="45720">
            <a:spAutoFit/>
          </a:bodyPr>
          <a:lstStyle/>
          <a:p>
            <a:pPr algn="ctr"/>
            <a:r>
              <a:rPr lang="en-US" sz="5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SWOT</a:t>
            </a:r>
            <a:endParaRPr 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xmlns="" val="3517760389"/>
      </p:ext>
    </p:extLst>
  </p:cSld>
  <p:clrMapOvr>
    <a:masterClrMapping/>
  </p:clrMapOvr>
  <mc:AlternateContent xmlns:mc="http://schemas.openxmlformats.org/markup-compatibility/2006">
    <mc:Choice xmlns:p14="http://schemas.microsoft.com/office/powerpoint/2010/main" xmlns=""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arn(inVertical)">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90600"/>
            <a:ext cx="7467600" cy="4952999"/>
          </a:xfrm>
        </p:spPr>
        <p:txBody>
          <a:bodyPr>
            <a:normAutofit fontScale="77500" lnSpcReduction="20000"/>
          </a:bodyPr>
          <a:lstStyle/>
          <a:p>
            <a:pPr indent="0">
              <a:buNone/>
            </a:pPr>
            <a:r>
              <a:rPr lang="en-US" b="1" dirty="0">
                <a:latin typeface="Comic Sans MS" panose="030F0702030302020204" pitchFamily="66" charset="0"/>
              </a:rPr>
              <a:t>.      Weakness</a:t>
            </a:r>
          </a:p>
          <a:p>
            <a:pPr indent="0">
              <a:buNone/>
            </a:pPr>
            <a:r>
              <a:rPr lang="en-US" b="1" dirty="0">
                <a:latin typeface="Comic Sans MS" panose="030F0702030302020204" pitchFamily="66" charset="0"/>
              </a:rPr>
              <a:t>      </a:t>
            </a:r>
            <a:r>
              <a:rPr lang="en-US" b="1" dirty="0" err="1">
                <a:latin typeface="Comic Sans MS" panose="030F0702030302020204" pitchFamily="66" charset="0"/>
              </a:rPr>
              <a:t>Ditengah</a:t>
            </a:r>
            <a:r>
              <a:rPr lang="en-US" b="1" dirty="0">
                <a:latin typeface="Comic Sans MS" panose="030F0702030302020204" pitchFamily="66" charset="0"/>
              </a:rPr>
              <a:t> </a:t>
            </a:r>
            <a:r>
              <a:rPr lang="en-US" b="1" dirty="0" err="1">
                <a:latin typeface="Comic Sans MS" panose="030F0702030302020204" pitchFamily="66" charset="0"/>
              </a:rPr>
              <a:t>kesuksesannya</a:t>
            </a:r>
            <a:r>
              <a:rPr lang="en-US" b="1" dirty="0">
                <a:latin typeface="Comic Sans MS" panose="030F0702030302020204" pitchFamily="66" charset="0"/>
              </a:rPr>
              <a:t> </a:t>
            </a:r>
            <a:r>
              <a:rPr lang="en-US" b="1" dirty="0" err="1">
                <a:latin typeface="Comic Sans MS" panose="030F0702030302020204" pitchFamily="66" charset="0"/>
              </a:rPr>
              <a:t>dalam</a:t>
            </a:r>
            <a:r>
              <a:rPr lang="en-US" b="1" dirty="0">
                <a:latin typeface="Comic Sans MS" panose="030F0702030302020204" pitchFamily="66" charset="0"/>
              </a:rPr>
              <a:t> </a:t>
            </a:r>
            <a:r>
              <a:rPr lang="en-US" b="1" dirty="0" err="1">
                <a:latin typeface="Comic Sans MS" panose="030F0702030302020204" pitchFamily="66" charset="0"/>
              </a:rPr>
              <a:t>menjadi</a:t>
            </a:r>
            <a:r>
              <a:rPr lang="en-US" b="1" dirty="0">
                <a:latin typeface="Comic Sans MS" panose="030F0702030302020204" pitchFamily="66" charset="0"/>
              </a:rPr>
              <a:t> </a:t>
            </a:r>
            <a:r>
              <a:rPr lang="en-US" b="1" dirty="0" err="1">
                <a:latin typeface="Comic Sans MS" panose="030F0702030302020204" pitchFamily="66" charset="0"/>
              </a:rPr>
              <a:t>restoran</a:t>
            </a:r>
            <a:r>
              <a:rPr lang="en-US" b="1" dirty="0">
                <a:latin typeface="Comic Sans MS" panose="030F0702030302020204" pitchFamily="66" charset="0"/>
              </a:rPr>
              <a:t> </a:t>
            </a:r>
            <a:r>
              <a:rPr lang="en-US" b="1" dirty="0" err="1">
                <a:latin typeface="Comic Sans MS" panose="030F0702030302020204" pitchFamily="66" charset="0"/>
              </a:rPr>
              <a:t>cepat</a:t>
            </a:r>
            <a:r>
              <a:rPr lang="en-US" b="1" dirty="0">
                <a:latin typeface="Comic Sans MS" panose="030F0702030302020204" pitchFamily="66" charset="0"/>
              </a:rPr>
              <a:t> </a:t>
            </a:r>
            <a:r>
              <a:rPr lang="en-US" b="1" dirty="0" err="1">
                <a:latin typeface="Comic Sans MS" panose="030F0702030302020204" pitchFamily="66" charset="0"/>
              </a:rPr>
              <a:t>saji</a:t>
            </a:r>
            <a:r>
              <a:rPr lang="en-US" b="1" dirty="0">
                <a:latin typeface="Comic Sans MS" panose="030F0702030302020204" pitchFamily="66" charset="0"/>
              </a:rPr>
              <a:t> yang </a:t>
            </a:r>
            <a:r>
              <a:rPr lang="en-US" b="1" dirty="0" err="1">
                <a:latin typeface="Comic Sans MS" panose="030F0702030302020204" pitchFamily="66" charset="0"/>
              </a:rPr>
              <a:t>terkenal</a:t>
            </a:r>
            <a:r>
              <a:rPr lang="en-US" b="1" dirty="0">
                <a:latin typeface="Comic Sans MS" panose="030F0702030302020204" pitchFamily="66" charset="0"/>
              </a:rPr>
              <a:t> di </a:t>
            </a:r>
            <a:r>
              <a:rPr lang="en-US" b="1" dirty="0" err="1">
                <a:latin typeface="Comic Sans MS" panose="030F0702030302020204" pitchFamily="66" charset="0"/>
              </a:rPr>
              <a:t>seluruh</a:t>
            </a:r>
            <a:r>
              <a:rPr lang="en-US" b="1" dirty="0">
                <a:latin typeface="Comic Sans MS" panose="030F0702030302020204" pitchFamily="66" charset="0"/>
              </a:rPr>
              <a:t> </a:t>
            </a:r>
            <a:r>
              <a:rPr lang="en-US" b="1" dirty="0" err="1">
                <a:latin typeface="Comic Sans MS" panose="030F0702030302020204" pitchFamily="66" charset="0"/>
              </a:rPr>
              <a:t>dunia</a:t>
            </a:r>
            <a:r>
              <a:rPr lang="en-US" b="1" dirty="0">
                <a:latin typeface="Comic Sans MS" panose="030F0702030302020204" pitchFamily="66" charset="0"/>
              </a:rPr>
              <a:t>, McDonald’s </a:t>
            </a:r>
            <a:r>
              <a:rPr lang="en-US" b="1" dirty="0" err="1">
                <a:latin typeface="Comic Sans MS" panose="030F0702030302020204" pitchFamily="66" charset="0"/>
              </a:rPr>
              <a:t>juga</a:t>
            </a:r>
            <a:r>
              <a:rPr lang="en-US" b="1" dirty="0">
                <a:latin typeface="Comic Sans MS" panose="030F0702030302020204" pitchFamily="66" charset="0"/>
              </a:rPr>
              <a:t> </a:t>
            </a:r>
            <a:r>
              <a:rPr lang="en-US" b="1" dirty="0" err="1">
                <a:latin typeface="Comic Sans MS" panose="030F0702030302020204" pitchFamily="66" charset="0"/>
              </a:rPr>
              <a:t>masih</a:t>
            </a:r>
            <a:r>
              <a:rPr lang="en-US" b="1" dirty="0">
                <a:latin typeface="Comic Sans MS" panose="030F0702030302020204" pitchFamily="66" charset="0"/>
              </a:rPr>
              <a:t> </a:t>
            </a:r>
            <a:r>
              <a:rPr lang="en-US" b="1" dirty="0" err="1">
                <a:latin typeface="Comic Sans MS" panose="030F0702030302020204" pitchFamily="66" charset="0"/>
              </a:rPr>
              <a:t>memiliki</a:t>
            </a:r>
            <a:r>
              <a:rPr lang="en-US" b="1" dirty="0">
                <a:latin typeface="Comic Sans MS" panose="030F0702030302020204" pitchFamily="66" charset="0"/>
              </a:rPr>
              <a:t> </a:t>
            </a:r>
            <a:r>
              <a:rPr lang="en-US" b="1" dirty="0" err="1">
                <a:latin typeface="Comic Sans MS" panose="030F0702030302020204" pitchFamily="66" charset="0"/>
              </a:rPr>
              <a:t>beberapa</a:t>
            </a:r>
            <a:r>
              <a:rPr lang="en-US" b="1" dirty="0">
                <a:latin typeface="Comic Sans MS" panose="030F0702030302020204" pitchFamily="66" charset="0"/>
              </a:rPr>
              <a:t> </a:t>
            </a:r>
            <a:r>
              <a:rPr lang="en-US" b="1" dirty="0" err="1">
                <a:latin typeface="Comic Sans MS" panose="030F0702030302020204" pitchFamily="66" charset="0"/>
              </a:rPr>
              <a:t>kelemahan</a:t>
            </a:r>
            <a:r>
              <a:rPr lang="en-US" b="1" dirty="0">
                <a:latin typeface="Comic Sans MS" panose="030F0702030302020204" pitchFamily="66" charset="0"/>
              </a:rPr>
              <a:t>. Salah </a:t>
            </a:r>
            <a:r>
              <a:rPr lang="en-US" b="1" dirty="0" err="1">
                <a:latin typeface="Comic Sans MS" panose="030F0702030302020204" pitchFamily="66" charset="0"/>
              </a:rPr>
              <a:t>satu</a:t>
            </a:r>
            <a:r>
              <a:rPr lang="en-US" b="1" dirty="0">
                <a:latin typeface="Comic Sans MS" panose="030F0702030302020204" pitchFamily="66" charset="0"/>
              </a:rPr>
              <a:t> yang paling </a:t>
            </a:r>
            <a:r>
              <a:rPr lang="en-US" b="1" dirty="0" err="1">
                <a:latin typeface="Comic Sans MS" panose="030F0702030302020204" pitchFamily="66" charset="0"/>
              </a:rPr>
              <a:t>jelas</a:t>
            </a:r>
            <a:r>
              <a:rPr lang="en-US" b="1" dirty="0">
                <a:latin typeface="Comic Sans MS" panose="030F0702030302020204" pitchFamily="66" charset="0"/>
              </a:rPr>
              <a:t> </a:t>
            </a:r>
            <a:r>
              <a:rPr lang="en-US" b="1" dirty="0" err="1">
                <a:latin typeface="Comic Sans MS" panose="030F0702030302020204" pitchFamily="66" charset="0"/>
              </a:rPr>
              <a:t>yaitu</a:t>
            </a:r>
            <a:r>
              <a:rPr lang="en-US" b="1" dirty="0">
                <a:latin typeface="Comic Sans MS" panose="030F0702030302020204" pitchFamily="66" charset="0"/>
              </a:rPr>
              <a:t> </a:t>
            </a:r>
            <a:r>
              <a:rPr lang="en-US" b="1" dirty="0" err="1">
                <a:latin typeface="Comic Sans MS" panose="030F0702030302020204" pitchFamily="66" charset="0"/>
              </a:rPr>
              <a:t>masalah</a:t>
            </a:r>
            <a:r>
              <a:rPr lang="en-US" b="1" dirty="0">
                <a:latin typeface="Comic Sans MS" panose="030F0702030302020204" pitchFamily="66" charset="0"/>
              </a:rPr>
              <a:t> </a:t>
            </a:r>
            <a:r>
              <a:rPr lang="en-US" b="1" dirty="0" err="1">
                <a:latin typeface="Comic Sans MS" panose="030F0702030302020204" pitchFamily="66" charset="0"/>
              </a:rPr>
              <a:t>nilai</a:t>
            </a:r>
            <a:r>
              <a:rPr lang="en-US" b="1" dirty="0">
                <a:latin typeface="Comic Sans MS" panose="030F0702030302020204" pitchFamily="66" charset="0"/>
              </a:rPr>
              <a:t> </a:t>
            </a:r>
            <a:r>
              <a:rPr lang="en-US" b="1" dirty="0" err="1">
                <a:latin typeface="Comic Sans MS" panose="030F0702030302020204" pitchFamily="66" charset="0"/>
              </a:rPr>
              <a:t>gizi</a:t>
            </a:r>
            <a:r>
              <a:rPr lang="en-US" b="1" dirty="0">
                <a:latin typeface="Comic Sans MS" panose="030F0702030302020204" pitchFamily="66" charset="0"/>
              </a:rPr>
              <a:t> yang </a:t>
            </a:r>
            <a:r>
              <a:rPr lang="en-US" b="1" dirty="0" err="1">
                <a:latin typeface="Comic Sans MS" panose="030F0702030302020204" pitchFamily="66" charset="0"/>
              </a:rPr>
              <a:t>terdapat</a:t>
            </a:r>
            <a:r>
              <a:rPr lang="en-US" b="1" dirty="0">
                <a:latin typeface="Comic Sans MS" panose="030F0702030302020204" pitchFamily="66" charset="0"/>
              </a:rPr>
              <a:t> </a:t>
            </a:r>
            <a:r>
              <a:rPr lang="en-US" b="1" dirty="0" err="1">
                <a:latin typeface="Comic Sans MS" panose="030F0702030302020204" pitchFamily="66" charset="0"/>
              </a:rPr>
              <a:t>dalam</a:t>
            </a:r>
            <a:r>
              <a:rPr lang="en-US" b="1" dirty="0">
                <a:latin typeface="Comic Sans MS" panose="030F0702030302020204" pitchFamily="66" charset="0"/>
              </a:rPr>
              <a:t> </a:t>
            </a:r>
            <a:r>
              <a:rPr lang="en-US" b="1" dirty="0" err="1">
                <a:latin typeface="Comic Sans MS" panose="030F0702030302020204" pitchFamily="66" charset="0"/>
              </a:rPr>
              <a:t>setiap</a:t>
            </a:r>
            <a:r>
              <a:rPr lang="en-US" b="1" dirty="0">
                <a:latin typeface="Comic Sans MS" panose="030F0702030302020204" pitchFamily="66" charset="0"/>
              </a:rPr>
              <a:t> </a:t>
            </a:r>
            <a:r>
              <a:rPr lang="en-US" b="1" dirty="0" err="1">
                <a:latin typeface="Comic Sans MS" panose="030F0702030302020204" pitchFamily="66" charset="0"/>
              </a:rPr>
              <a:t>kandungan</a:t>
            </a:r>
            <a:r>
              <a:rPr lang="en-US" b="1" dirty="0">
                <a:latin typeface="Comic Sans MS" panose="030F0702030302020204" pitchFamily="66" charset="0"/>
              </a:rPr>
              <a:t> </a:t>
            </a:r>
            <a:r>
              <a:rPr lang="en-US" b="1" dirty="0" err="1">
                <a:latin typeface="Comic Sans MS" panose="030F0702030302020204" pitchFamily="66" charset="0"/>
              </a:rPr>
              <a:t>sajian</a:t>
            </a:r>
            <a:r>
              <a:rPr lang="en-US" b="1" dirty="0">
                <a:latin typeface="Comic Sans MS" panose="030F0702030302020204" pitchFamily="66" charset="0"/>
              </a:rPr>
              <a:t> </a:t>
            </a:r>
            <a:r>
              <a:rPr lang="en-US" b="1" dirty="0" err="1">
                <a:latin typeface="Comic Sans MS" panose="030F0702030302020204" pitchFamily="66" charset="0"/>
              </a:rPr>
              <a:t>menunya</a:t>
            </a:r>
            <a:r>
              <a:rPr lang="en-US" b="1" dirty="0">
                <a:latin typeface="Comic Sans MS" panose="030F0702030302020204" pitchFamily="66" charset="0"/>
              </a:rPr>
              <a:t>. Menu </a:t>
            </a:r>
            <a:r>
              <a:rPr lang="en-US" b="1" dirty="0" err="1">
                <a:latin typeface="Comic Sans MS" panose="030F0702030302020204" pitchFamily="66" charset="0"/>
              </a:rPr>
              <a:t>makanan</a:t>
            </a:r>
            <a:r>
              <a:rPr lang="en-US" b="1" dirty="0">
                <a:latin typeface="Comic Sans MS" panose="030F0702030302020204" pitchFamily="66" charset="0"/>
              </a:rPr>
              <a:t> </a:t>
            </a:r>
            <a:r>
              <a:rPr lang="en-US" b="1" dirty="0" err="1">
                <a:latin typeface="Comic Sans MS" panose="030F0702030302020204" pitchFamily="66" charset="0"/>
              </a:rPr>
              <a:t>dan</a:t>
            </a:r>
            <a:r>
              <a:rPr lang="en-US" b="1" dirty="0">
                <a:latin typeface="Comic Sans MS" panose="030F0702030302020204" pitchFamily="66" charset="0"/>
              </a:rPr>
              <a:t> </a:t>
            </a:r>
            <a:r>
              <a:rPr lang="en-US" b="1" dirty="0" err="1">
                <a:latin typeface="Comic Sans MS" panose="030F0702030302020204" pitchFamily="66" charset="0"/>
              </a:rPr>
              <a:t>minuman</a:t>
            </a:r>
            <a:r>
              <a:rPr lang="en-US" b="1" dirty="0">
                <a:latin typeface="Comic Sans MS" panose="030F0702030302020204" pitchFamily="66" charset="0"/>
              </a:rPr>
              <a:t> yang </a:t>
            </a:r>
            <a:r>
              <a:rPr lang="en-US" b="1" dirty="0" err="1">
                <a:latin typeface="Comic Sans MS" panose="030F0702030302020204" pitchFamily="66" charset="0"/>
              </a:rPr>
              <a:t>disajikan</a:t>
            </a:r>
            <a:r>
              <a:rPr lang="en-US" b="1" dirty="0">
                <a:latin typeface="Comic Sans MS" panose="030F0702030302020204" pitchFamily="66" charset="0"/>
              </a:rPr>
              <a:t> </a:t>
            </a:r>
            <a:r>
              <a:rPr lang="en-US" b="1" dirty="0" err="1">
                <a:latin typeface="Comic Sans MS" panose="030F0702030302020204" pitchFamily="66" charset="0"/>
              </a:rPr>
              <a:t>oleh</a:t>
            </a:r>
            <a:r>
              <a:rPr lang="en-US" b="1" dirty="0">
                <a:latin typeface="Comic Sans MS" panose="030F0702030302020204" pitchFamily="66" charset="0"/>
              </a:rPr>
              <a:t> McDonald’s </a:t>
            </a:r>
            <a:r>
              <a:rPr lang="en-US" b="1" dirty="0" err="1">
                <a:latin typeface="Comic Sans MS" panose="030F0702030302020204" pitchFamily="66" charset="0"/>
              </a:rPr>
              <a:t>dianggap</a:t>
            </a:r>
            <a:r>
              <a:rPr lang="en-US" b="1" dirty="0">
                <a:latin typeface="Comic Sans MS" panose="030F0702030302020204" pitchFamily="66" charset="0"/>
              </a:rPr>
              <a:t> </a:t>
            </a:r>
            <a:r>
              <a:rPr lang="en-US" b="1" dirty="0" err="1">
                <a:latin typeface="Comic Sans MS" panose="030F0702030302020204" pitchFamily="66" charset="0"/>
              </a:rPr>
              <a:t>memiliki</a:t>
            </a:r>
            <a:r>
              <a:rPr lang="en-US" b="1" dirty="0">
                <a:latin typeface="Comic Sans MS" panose="030F0702030302020204" pitchFamily="66" charset="0"/>
              </a:rPr>
              <a:t> </a:t>
            </a:r>
            <a:r>
              <a:rPr lang="en-US" b="1" dirty="0" err="1">
                <a:latin typeface="Comic Sans MS" panose="030F0702030302020204" pitchFamily="66" charset="0"/>
              </a:rPr>
              <a:t>nilai</a:t>
            </a:r>
            <a:r>
              <a:rPr lang="en-US" b="1" dirty="0">
                <a:latin typeface="Comic Sans MS" panose="030F0702030302020204" pitchFamily="66" charset="0"/>
              </a:rPr>
              <a:t> </a:t>
            </a:r>
            <a:r>
              <a:rPr lang="en-US" b="1" dirty="0" err="1">
                <a:latin typeface="Comic Sans MS" panose="030F0702030302020204" pitchFamily="66" charset="0"/>
              </a:rPr>
              <a:t>gizi</a:t>
            </a:r>
            <a:r>
              <a:rPr lang="en-US" b="1" dirty="0">
                <a:latin typeface="Comic Sans MS" panose="030F0702030302020204" pitchFamily="66" charset="0"/>
              </a:rPr>
              <a:t> yang </a:t>
            </a:r>
            <a:r>
              <a:rPr lang="en-US" b="1" dirty="0" err="1">
                <a:latin typeface="Comic Sans MS" panose="030F0702030302020204" pitchFamily="66" charset="0"/>
              </a:rPr>
              <a:t>sangat</a:t>
            </a:r>
            <a:r>
              <a:rPr lang="en-US" b="1" dirty="0">
                <a:latin typeface="Comic Sans MS" panose="030F0702030302020204" pitchFamily="66" charset="0"/>
              </a:rPr>
              <a:t> </a:t>
            </a:r>
            <a:r>
              <a:rPr lang="en-US" b="1" dirty="0" err="1">
                <a:latin typeface="Comic Sans MS" panose="030F0702030302020204" pitchFamily="66" charset="0"/>
              </a:rPr>
              <a:t>rendah</a:t>
            </a:r>
            <a:r>
              <a:rPr lang="en-US" b="1" dirty="0">
                <a:latin typeface="Comic Sans MS" panose="030F0702030302020204" pitchFamily="66" charset="0"/>
              </a:rPr>
              <a:t>, </a:t>
            </a:r>
            <a:r>
              <a:rPr lang="en-US" b="1" dirty="0" err="1">
                <a:latin typeface="Comic Sans MS" panose="030F0702030302020204" pitchFamily="66" charset="0"/>
              </a:rPr>
              <a:t>tinggi</a:t>
            </a:r>
            <a:r>
              <a:rPr lang="en-US" b="1" dirty="0">
                <a:latin typeface="Comic Sans MS" panose="030F0702030302020204" pitchFamily="66" charset="0"/>
              </a:rPr>
              <a:t> </a:t>
            </a:r>
            <a:r>
              <a:rPr lang="en-US" b="1" dirty="0" err="1">
                <a:latin typeface="Comic Sans MS" panose="030F0702030302020204" pitchFamily="66" charset="0"/>
              </a:rPr>
              <a:t>kolesterol</a:t>
            </a:r>
            <a:r>
              <a:rPr lang="en-US" b="1" dirty="0">
                <a:latin typeface="Comic Sans MS" panose="030F0702030302020204" pitchFamily="66" charset="0"/>
              </a:rPr>
              <a:t> </a:t>
            </a:r>
            <a:r>
              <a:rPr lang="en-US" b="1" dirty="0" err="1">
                <a:latin typeface="Comic Sans MS" panose="030F0702030302020204" pitchFamily="66" charset="0"/>
              </a:rPr>
              <a:t>dan</a:t>
            </a:r>
            <a:r>
              <a:rPr lang="en-US" b="1" dirty="0">
                <a:latin typeface="Comic Sans MS" panose="030F0702030302020204" pitchFamily="66" charset="0"/>
              </a:rPr>
              <a:t> </a:t>
            </a:r>
            <a:r>
              <a:rPr lang="en-US" b="1" dirty="0" err="1">
                <a:latin typeface="Comic Sans MS" panose="030F0702030302020204" pitchFamily="66" charset="0"/>
              </a:rPr>
              <a:t>dapat</a:t>
            </a:r>
            <a:r>
              <a:rPr lang="en-US" b="1" dirty="0">
                <a:latin typeface="Comic Sans MS" panose="030F0702030302020204" pitchFamily="66" charset="0"/>
              </a:rPr>
              <a:t> </a:t>
            </a:r>
            <a:r>
              <a:rPr lang="en-US" b="1" dirty="0" err="1">
                <a:latin typeface="Comic Sans MS" panose="030F0702030302020204" pitchFamily="66" charset="0"/>
              </a:rPr>
              <a:t>memicu</a:t>
            </a:r>
            <a:r>
              <a:rPr lang="en-US" b="1" dirty="0">
                <a:latin typeface="Comic Sans MS" panose="030F0702030302020204" pitchFamily="66" charset="0"/>
              </a:rPr>
              <a:t> </a:t>
            </a:r>
            <a:r>
              <a:rPr lang="en-US" b="1" dirty="0" err="1">
                <a:latin typeface="Comic Sans MS" panose="030F0702030302020204" pitchFamily="66" charset="0"/>
              </a:rPr>
              <a:t>berbagai</a:t>
            </a:r>
            <a:r>
              <a:rPr lang="en-US" b="1" dirty="0">
                <a:latin typeface="Comic Sans MS" panose="030F0702030302020204" pitchFamily="66" charset="0"/>
              </a:rPr>
              <a:t> </a:t>
            </a:r>
            <a:r>
              <a:rPr lang="en-US" b="1" dirty="0" err="1">
                <a:latin typeface="Comic Sans MS" panose="030F0702030302020204" pitchFamily="66" charset="0"/>
              </a:rPr>
              <a:t>macam</a:t>
            </a:r>
            <a:r>
              <a:rPr lang="en-US" b="1" dirty="0">
                <a:latin typeface="Comic Sans MS" panose="030F0702030302020204" pitchFamily="66" charset="0"/>
              </a:rPr>
              <a:t> </a:t>
            </a:r>
            <a:r>
              <a:rPr lang="en-US" b="1" dirty="0" err="1">
                <a:latin typeface="Comic Sans MS" panose="030F0702030302020204" pitchFamily="66" charset="0"/>
              </a:rPr>
              <a:t>penyakit</a:t>
            </a:r>
            <a:r>
              <a:rPr lang="en-US" b="1" dirty="0">
                <a:latin typeface="Comic Sans MS" panose="030F0702030302020204" pitchFamily="66" charset="0"/>
              </a:rPr>
              <a:t> </a:t>
            </a:r>
            <a:r>
              <a:rPr lang="en-US" b="1" dirty="0" err="1">
                <a:latin typeface="Comic Sans MS" panose="030F0702030302020204" pitchFamily="66" charset="0"/>
              </a:rPr>
              <a:t>termasuk</a:t>
            </a:r>
            <a:r>
              <a:rPr lang="en-US" b="1" dirty="0">
                <a:latin typeface="Comic Sans MS" panose="030F0702030302020204" pitchFamily="66" charset="0"/>
              </a:rPr>
              <a:t> </a:t>
            </a:r>
            <a:r>
              <a:rPr lang="en-US" b="1" dirty="0" err="1">
                <a:latin typeface="Comic Sans MS" panose="030F0702030302020204" pitchFamily="66" charset="0"/>
              </a:rPr>
              <a:t>kegemukan</a:t>
            </a:r>
            <a:r>
              <a:rPr lang="en-US" b="1" dirty="0">
                <a:latin typeface="Comic Sans MS" panose="030F0702030302020204" pitchFamily="66" charset="0"/>
              </a:rPr>
              <a:t> </a:t>
            </a:r>
            <a:r>
              <a:rPr lang="en-US" b="1" dirty="0" err="1">
                <a:latin typeface="Comic Sans MS" panose="030F0702030302020204" pitchFamily="66" charset="0"/>
              </a:rPr>
              <a:t>dan</a:t>
            </a:r>
            <a:r>
              <a:rPr lang="en-US" b="1" dirty="0">
                <a:latin typeface="Comic Sans MS" panose="030F0702030302020204" pitchFamily="66" charset="0"/>
              </a:rPr>
              <a:t> </a:t>
            </a:r>
            <a:r>
              <a:rPr lang="en-US" b="1" dirty="0" err="1">
                <a:latin typeface="Comic Sans MS" panose="030F0702030302020204" pitchFamily="66" charset="0"/>
              </a:rPr>
              <a:t>penyakit</a:t>
            </a:r>
            <a:r>
              <a:rPr lang="en-US" b="1" dirty="0">
                <a:latin typeface="Comic Sans MS" panose="030F0702030302020204" pitchFamily="66" charset="0"/>
              </a:rPr>
              <a:t> </a:t>
            </a:r>
            <a:r>
              <a:rPr lang="en-US" b="1" dirty="0" err="1">
                <a:latin typeface="Comic Sans MS" panose="030F0702030302020204" pitchFamily="66" charset="0"/>
              </a:rPr>
              <a:t>jantung</a:t>
            </a:r>
            <a:r>
              <a:rPr lang="en-US" b="1" dirty="0">
                <a:latin typeface="Comic Sans MS" panose="030F0702030302020204" pitchFamily="66" charset="0"/>
              </a:rPr>
              <a:t>.</a:t>
            </a:r>
          </a:p>
          <a:p>
            <a:pPr indent="0">
              <a:buNone/>
            </a:pPr>
            <a:r>
              <a:rPr lang="en-US" b="1" dirty="0" err="1">
                <a:latin typeface="Comic Sans MS" panose="030F0702030302020204" pitchFamily="66" charset="0"/>
              </a:rPr>
              <a:t>Makanan</a:t>
            </a:r>
            <a:r>
              <a:rPr lang="en-US" b="1" dirty="0">
                <a:latin typeface="Comic Sans MS" panose="030F0702030302020204" pitchFamily="66" charset="0"/>
              </a:rPr>
              <a:t> </a:t>
            </a:r>
            <a:r>
              <a:rPr lang="en-US" b="1" dirty="0" err="1">
                <a:latin typeface="Comic Sans MS" panose="030F0702030302020204" pitchFamily="66" charset="0"/>
              </a:rPr>
              <a:t>cepat</a:t>
            </a:r>
            <a:r>
              <a:rPr lang="en-US" b="1" dirty="0">
                <a:latin typeface="Comic Sans MS" panose="030F0702030302020204" pitchFamily="66" charset="0"/>
              </a:rPr>
              <a:t> </a:t>
            </a:r>
            <a:r>
              <a:rPr lang="en-US" b="1" dirty="0" err="1">
                <a:latin typeface="Comic Sans MS" panose="030F0702030302020204" pitchFamily="66" charset="0"/>
              </a:rPr>
              <a:t>saji</a:t>
            </a:r>
            <a:r>
              <a:rPr lang="en-US" b="1" dirty="0">
                <a:latin typeface="Comic Sans MS" panose="030F0702030302020204" pitchFamily="66" charset="0"/>
              </a:rPr>
              <a:t> yang </a:t>
            </a:r>
            <a:r>
              <a:rPr lang="en-US" b="1" dirty="0" err="1">
                <a:latin typeface="Comic Sans MS" panose="030F0702030302020204" pitchFamily="66" charset="0"/>
              </a:rPr>
              <a:t>merupakan</a:t>
            </a:r>
            <a:r>
              <a:rPr lang="en-US" b="1" dirty="0">
                <a:latin typeface="Comic Sans MS" panose="030F0702030302020204" pitchFamily="66" charset="0"/>
              </a:rPr>
              <a:t> </a:t>
            </a:r>
            <a:r>
              <a:rPr lang="en-US" b="1" dirty="0" err="1">
                <a:latin typeface="Comic Sans MS" panose="030F0702030302020204" pitchFamily="66" charset="0"/>
              </a:rPr>
              <a:t>sajian</a:t>
            </a:r>
            <a:r>
              <a:rPr lang="en-US" b="1" dirty="0">
                <a:latin typeface="Comic Sans MS" panose="030F0702030302020204" pitchFamily="66" charset="0"/>
              </a:rPr>
              <a:t> </a:t>
            </a:r>
            <a:r>
              <a:rPr lang="en-US" b="1" dirty="0" err="1">
                <a:latin typeface="Comic Sans MS" panose="030F0702030302020204" pitchFamily="66" charset="0"/>
              </a:rPr>
              <a:t>utama</a:t>
            </a:r>
            <a:r>
              <a:rPr lang="en-US" b="1" dirty="0">
                <a:latin typeface="Comic Sans MS" panose="030F0702030302020204" pitchFamily="66" charset="0"/>
              </a:rPr>
              <a:t> McDonald’s </a:t>
            </a:r>
            <a:r>
              <a:rPr lang="en-US" b="1" dirty="0" err="1">
                <a:latin typeface="Comic Sans MS" panose="030F0702030302020204" pitchFamily="66" charset="0"/>
              </a:rPr>
              <a:t>sangat</a:t>
            </a:r>
            <a:r>
              <a:rPr lang="en-US" b="1" dirty="0">
                <a:latin typeface="Comic Sans MS" panose="030F0702030302020204" pitchFamily="66" charset="0"/>
              </a:rPr>
              <a:t> </a:t>
            </a:r>
            <a:r>
              <a:rPr lang="en-US" b="1" dirty="0" err="1">
                <a:latin typeface="Comic Sans MS" panose="030F0702030302020204" pitchFamily="66" charset="0"/>
              </a:rPr>
              <a:t>identik</a:t>
            </a:r>
            <a:r>
              <a:rPr lang="en-US" b="1" dirty="0">
                <a:latin typeface="Comic Sans MS" panose="030F0702030302020204" pitchFamily="66" charset="0"/>
              </a:rPr>
              <a:t> </a:t>
            </a:r>
            <a:r>
              <a:rPr lang="en-US" b="1" dirty="0" err="1">
                <a:latin typeface="Comic Sans MS" panose="030F0702030302020204" pitchFamily="66" charset="0"/>
              </a:rPr>
              <a:t>dengan</a:t>
            </a:r>
            <a:r>
              <a:rPr lang="en-US" b="1" dirty="0">
                <a:latin typeface="Comic Sans MS" panose="030F0702030302020204" pitchFamily="66" charset="0"/>
              </a:rPr>
              <a:t> </a:t>
            </a:r>
            <a:r>
              <a:rPr lang="en-US" b="1" dirty="0" err="1">
                <a:latin typeface="Comic Sans MS" panose="030F0702030302020204" pitchFamily="66" charset="0"/>
              </a:rPr>
              <a:t>gaya</a:t>
            </a:r>
            <a:r>
              <a:rPr lang="en-US" b="1" dirty="0">
                <a:latin typeface="Comic Sans MS" panose="030F0702030302020204" pitchFamily="66" charset="0"/>
              </a:rPr>
              <a:t> </a:t>
            </a:r>
            <a:r>
              <a:rPr lang="en-US" b="1" dirty="0" err="1">
                <a:latin typeface="Comic Sans MS" panose="030F0702030302020204" pitchFamily="66" charset="0"/>
              </a:rPr>
              <a:t>hidup</a:t>
            </a:r>
            <a:r>
              <a:rPr lang="en-US" b="1" dirty="0">
                <a:latin typeface="Comic Sans MS" panose="030F0702030302020204" pitchFamily="66" charset="0"/>
              </a:rPr>
              <a:t> yang </a:t>
            </a:r>
            <a:r>
              <a:rPr lang="en-US" b="1" dirty="0" err="1">
                <a:latin typeface="Comic Sans MS" panose="030F0702030302020204" pitchFamily="66" charset="0"/>
              </a:rPr>
              <a:t>tidak</a:t>
            </a:r>
            <a:r>
              <a:rPr lang="en-US" b="1" dirty="0">
                <a:latin typeface="Comic Sans MS" panose="030F0702030302020204" pitchFamily="66" charset="0"/>
              </a:rPr>
              <a:t> </a:t>
            </a:r>
            <a:r>
              <a:rPr lang="en-US" b="1" dirty="0" err="1">
                <a:latin typeface="Comic Sans MS" panose="030F0702030302020204" pitchFamily="66" charset="0"/>
              </a:rPr>
              <a:t>sehat</a:t>
            </a:r>
            <a:r>
              <a:rPr lang="en-US" b="1" dirty="0">
                <a:latin typeface="Comic Sans MS" panose="030F0702030302020204" pitchFamily="66" charset="0"/>
              </a:rPr>
              <a:t>, </a:t>
            </a:r>
            <a:r>
              <a:rPr lang="en-US" b="1" dirty="0" err="1">
                <a:latin typeface="Comic Sans MS" panose="030F0702030302020204" pitchFamily="66" charset="0"/>
              </a:rPr>
              <a:t>sehingga</a:t>
            </a:r>
            <a:r>
              <a:rPr lang="en-US" b="1" dirty="0">
                <a:latin typeface="Comic Sans MS" panose="030F0702030302020204" pitchFamily="66" charset="0"/>
              </a:rPr>
              <a:t> </a:t>
            </a:r>
            <a:r>
              <a:rPr lang="en-US" b="1" dirty="0" err="1">
                <a:latin typeface="Comic Sans MS" panose="030F0702030302020204" pitchFamily="66" charset="0"/>
              </a:rPr>
              <a:t>banyak</a:t>
            </a:r>
            <a:r>
              <a:rPr lang="en-US" b="1" dirty="0">
                <a:latin typeface="Comic Sans MS" panose="030F0702030302020204" pitchFamily="66" charset="0"/>
              </a:rPr>
              <a:t> </a:t>
            </a:r>
            <a:r>
              <a:rPr lang="en-US" b="1" dirty="0" err="1">
                <a:latin typeface="Comic Sans MS" panose="030F0702030302020204" pitchFamily="66" charset="0"/>
              </a:rPr>
              <a:t>pelanggan</a:t>
            </a:r>
            <a:r>
              <a:rPr lang="en-US" b="1" dirty="0">
                <a:latin typeface="Comic Sans MS" panose="030F0702030302020204" pitchFamily="66" charset="0"/>
              </a:rPr>
              <a:t> yang </a:t>
            </a:r>
            <a:r>
              <a:rPr lang="en-US" b="1" dirty="0" err="1">
                <a:latin typeface="Comic Sans MS" panose="030F0702030302020204" pitchFamily="66" charset="0"/>
              </a:rPr>
              <a:t>membatasi</a:t>
            </a:r>
            <a:r>
              <a:rPr lang="en-US" b="1" dirty="0">
                <a:latin typeface="Comic Sans MS" panose="030F0702030302020204" pitchFamily="66" charset="0"/>
              </a:rPr>
              <a:t> </a:t>
            </a:r>
            <a:r>
              <a:rPr lang="en-US" b="1" dirty="0" err="1">
                <a:latin typeface="Comic Sans MS" panose="030F0702030302020204" pitchFamily="66" charset="0"/>
              </a:rPr>
              <a:t>konsumsi</a:t>
            </a:r>
            <a:r>
              <a:rPr lang="en-US" b="1" dirty="0">
                <a:latin typeface="Comic Sans MS" panose="030F0702030302020204" pitchFamily="66" charset="0"/>
              </a:rPr>
              <a:t> </a:t>
            </a:r>
            <a:r>
              <a:rPr lang="en-US" b="1" dirty="0" err="1">
                <a:latin typeface="Comic Sans MS" panose="030F0702030302020204" pitchFamily="66" charset="0"/>
              </a:rPr>
              <a:t>makanan</a:t>
            </a:r>
            <a:r>
              <a:rPr lang="en-US" b="1" dirty="0">
                <a:latin typeface="Comic Sans MS" panose="030F0702030302020204" pitchFamily="66" charset="0"/>
              </a:rPr>
              <a:t> di McDonald’s </a:t>
            </a:r>
            <a:r>
              <a:rPr lang="en-US" b="1" dirty="0" err="1">
                <a:latin typeface="Comic Sans MS" panose="030F0702030302020204" pitchFamily="66" charset="0"/>
              </a:rPr>
              <a:t>atau</a:t>
            </a:r>
            <a:r>
              <a:rPr lang="en-US" b="1" dirty="0">
                <a:latin typeface="Comic Sans MS" panose="030F0702030302020204" pitchFamily="66" charset="0"/>
              </a:rPr>
              <a:t> </a:t>
            </a:r>
            <a:r>
              <a:rPr lang="en-US" b="1" dirty="0" err="1">
                <a:latin typeface="Comic Sans MS" panose="030F0702030302020204" pitchFamily="66" charset="0"/>
              </a:rPr>
              <a:t>bahkan</a:t>
            </a:r>
            <a:r>
              <a:rPr lang="en-US" b="1" dirty="0">
                <a:latin typeface="Comic Sans MS" panose="030F0702030302020204" pitchFamily="66" charset="0"/>
              </a:rPr>
              <a:t> </a:t>
            </a:r>
            <a:r>
              <a:rPr lang="en-US" b="1" dirty="0" err="1">
                <a:latin typeface="Comic Sans MS" panose="030F0702030302020204" pitchFamily="66" charset="0"/>
              </a:rPr>
              <a:t>menjauhi</a:t>
            </a:r>
            <a:r>
              <a:rPr lang="en-US" b="1" dirty="0">
                <a:latin typeface="Comic Sans MS" panose="030F0702030302020204" pitchFamily="66" charset="0"/>
              </a:rPr>
              <a:t> </a:t>
            </a:r>
            <a:r>
              <a:rPr lang="en-US" b="1" dirty="0" err="1">
                <a:latin typeface="Comic Sans MS" panose="030F0702030302020204" pitchFamily="66" charset="0"/>
              </a:rPr>
              <a:t>makanan</a:t>
            </a:r>
            <a:r>
              <a:rPr lang="en-US" b="1" dirty="0">
                <a:latin typeface="Comic Sans MS" panose="030F0702030302020204" pitchFamily="66" charset="0"/>
              </a:rPr>
              <a:t> </a:t>
            </a:r>
            <a:r>
              <a:rPr lang="en-US" b="1" dirty="0" err="1">
                <a:latin typeface="Comic Sans MS" panose="030F0702030302020204" pitchFamily="66" charset="0"/>
              </a:rPr>
              <a:t>dari</a:t>
            </a:r>
            <a:r>
              <a:rPr lang="en-US" b="1" dirty="0">
                <a:latin typeface="Comic Sans MS" panose="030F0702030302020204" pitchFamily="66" charset="0"/>
              </a:rPr>
              <a:t> </a:t>
            </a:r>
            <a:r>
              <a:rPr lang="en-US" b="1" dirty="0" err="1">
                <a:latin typeface="Comic Sans MS" panose="030F0702030302020204" pitchFamily="66" charset="0"/>
              </a:rPr>
              <a:t>restoran</a:t>
            </a:r>
            <a:r>
              <a:rPr lang="en-US" b="1" dirty="0">
                <a:latin typeface="Comic Sans MS" panose="030F0702030302020204" pitchFamily="66" charset="0"/>
              </a:rPr>
              <a:t> </a:t>
            </a:r>
            <a:r>
              <a:rPr lang="en-US" b="1" dirty="0" err="1">
                <a:latin typeface="Comic Sans MS" panose="030F0702030302020204" pitchFamily="66" charset="0"/>
              </a:rPr>
              <a:t>cepat</a:t>
            </a:r>
            <a:r>
              <a:rPr lang="en-US" b="1" dirty="0">
                <a:latin typeface="Comic Sans MS" panose="030F0702030302020204" pitchFamily="66" charset="0"/>
              </a:rPr>
              <a:t> </a:t>
            </a:r>
            <a:r>
              <a:rPr lang="en-US" b="1" dirty="0" err="1">
                <a:latin typeface="Comic Sans MS" panose="030F0702030302020204" pitchFamily="66" charset="0"/>
              </a:rPr>
              <a:t>saji</a:t>
            </a:r>
            <a:r>
              <a:rPr lang="en-US" b="1" dirty="0">
                <a:latin typeface="Comic Sans MS" panose="030F0702030302020204" pitchFamily="66" charset="0"/>
              </a:rPr>
              <a:t> </a:t>
            </a:r>
            <a:r>
              <a:rPr lang="en-US" b="1" dirty="0" err="1">
                <a:latin typeface="Comic Sans MS" panose="030F0702030302020204" pitchFamily="66" charset="0"/>
              </a:rPr>
              <a:t>tersebut</a:t>
            </a:r>
            <a:r>
              <a:rPr lang="en-US" b="1" dirty="0">
                <a:latin typeface="Comic Sans MS" panose="030F0702030302020204" pitchFamily="66" charset="0"/>
              </a:rPr>
              <a:t>.</a:t>
            </a:r>
          </a:p>
          <a:p>
            <a:pPr indent="0">
              <a:buNone/>
            </a:pPr>
            <a:r>
              <a:rPr lang="en-US" b="1" dirty="0" err="1">
                <a:latin typeface="Comic Sans MS" panose="030F0702030302020204" pitchFamily="66" charset="0"/>
              </a:rPr>
              <a:t>Selain</a:t>
            </a:r>
            <a:r>
              <a:rPr lang="en-US" b="1" dirty="0">
                <a:latin typeface="Comic Sans MS" panose="030F0702030302020204" pitchFamily="66" charset="0"/>
              </a:rPr>
              <a:t> </a:t>
            </a:r>
            <a:r>
              <a:rPr lang="en-US" b="1" dirty="0" err="1">
                <a:latin typeface="Comic Sans MS" panose="030F0702030302020204" pitchFamily="66" charset="0"/>
              </a:rPr>
              <a:t>persoalan</a:t>
            </a:r>
            <a:r>
              <a:rPr lang="en-US" b="1" dirty="0">
                <a:latin typeface="Comic Sans MS" panose="030F0702030302020204" pitchFamily="66" charset="0"/>
              </a:rPr>
              <a:t> </a:t>
            </a:r>
            <a:r>
              <a:rPr lang="en-US" b="1" dirty="0" err="1">
                <a:latin typeface="Comic Sans MS" panose="030F0702030302020204" pitchFamily="66" charset="0"/>
              </a:rPr>
              <a:t>kandungan</a:t>
            </a:r>
            <a:r>
              <a:rPr lang="en-US" b="1" dirty="0">
                <a:latin typeface="Comic Sans MS" panose="030F0702030302020204" pitchFamily="66" charset="0"/>
              </a:rPr>
              <a:t> </a:t>
            </a:r>
            <a:r>
              <a:rPr lang="en-US" b="1" dirty="0" err="1">
                <a:latin typeface="Comic Sans MS" panose="030F0702030302020204" pitchFamily="66" charset="0"/>
              </a:rPr>
              <a:t>gizi</a:t>
            </a:r>
            <a:r>
              <a:rPr lang="en-US" b="1" dirty="0">
                <a:latin typeface="Comic Sans MS" panose="030F0702030302020204" pitchFamily="66" charset="0"/>
              </a:rPr>
              <a:t> </a:t>
            </a:r>
            <a:r>
              <a:rPr lang="en-US" b="1" dirty="0" err="1">
                <a:latin typeface="Comic Sans MS" panose="030F0702030302020204" pitchFamily="66" charset="0"/>
              </a:rPr>
              <a:t>makanannya</a:t>
            </a:r>
            <a:r>
              <a:rPr lang="en-US" b="1" dirty="0">
                <a:latin typeface="Comic Sans MS" panose="030F0702030302020204" pitchFamily="66" charset="0"/>
              </a:rPr>
              <a:t>, yang </a:t>
            </a:r>
            <a:r>
              <a:rPr lang="en-US" b="1" dirty="0" err="1">
                <a:latin typeface="Comic Sans MS" panose="030F0702030302020204" pitchFamily="66" charset="0"/>
              </a:rPr>
              <a:t>menjadi</a:t>
            </a:r>
            <a:r>
              <a:rPr lang="en-US" b="1" dirty="0">
                <a:latin typeface="Comic Sans MS" panose="030F0702030302020204" pitchFamily="66" charset="0"/>
              </a:rPr>
              <a:t> </a:t>
            </a:r>
            <a:r>
              <a:rPr lang="en-US" b="1" dirty="0" err="1">
                <a:latin typeface="Comic Sans MS" panose="030F0702030302020204" pitchFamily="66" charset="0"/>
              </a:rPr>
              <a:t>kelemahan</a:t>
            </a:r>
            <a:r>
              <a:rPr lang="en-US" b="1" dirty="0">
                <a:latin typeface="Comic Sans MS" panose="030F0702030302020204" pitchFamily="66" charset="0"/>
              </a:rPr>
              <a:t> McDonald’s </a:t>
            </a:r>
            <a:r>
              <a:rPr lang="en-US" b="1" dirty="0" err="1">
                <a:latin typeface="Comic Sans MS" panose="030F0702030302020204" pitchFamily="66" charset="0"/>
              </a:rPr>
              <a:t>adalah</a:t>
            </a:r>
            <a:r>
              <a:rPr lang="en-US" b="1" dirty="0">
                <a:latin typeface="Comic Sans MS" panose="030F0702030302020204" pitchFamily="66" charset="0"/>
              </a:rPr>
              <a:t> </a:t>
            </a:r>
            <a:r>
              <a:rPr lang="en-US" b="1" dirty="0" err="1">
                <a:latin typeface="Comic Sans MS" panose="030F0702030302020204" pitchFamily="66" charset="0"/>
              </a:rPr>
              <a:t>persoalan</a:t>
            </a:r>
            <a:r>
              <a:rPr lang="en-US" b="1" dirty="0">
                <a:latin typeface="Comic Sans MS" panose="030F0702030302020204" pitchFamily="66" charset="0"/>
              </a:rPr>
              <a:t> </a:t>
            </a:r>
            <a:r>
              <a:rPr lang="en-US" b="1" dirty="0" err="1">
                <a:latin typeface="Comic Sans MS" panose="030F0702030302020204" pitchFamily="66" charset="0"/>
              </a:rPr>
              <a:t>harga</a:t>
            </a:r>
            <a:r>
              <a:rPr lang="en-US" b="1" dirty="0">
                <a:latin typeface="Comic Sans MS" panose="030F0702030302020204" pitchFamily="66" charset="0"/>
              </a:rPr>
              <a:t> yang </a:t>
            </a:r>
            <a:r>
              <a:rPr lang="en-US" b="1" dirty="0" err="1">
                <a:latin typeface="Comic Sans MS" panose="030F0702030302020204" pitchFamily="66" charset="0"/>
              </a:rPr>
              <a:t>tidak</a:t>
            </a:r>
            <a:r>
              <a:rPr lang="en-US" b="1" dirty="0">
                <a:latin typeface="Comic Sans MS" panose="030F0702030302020204" pitchFamily="66" charset="0"/>
              </a:rPr>
              <a:t> </a:t>
            </a:r>
            <a:r>
              <a:rPr lang="en-US" b="1" dirty="0" err="1">
                <a:latin typeface="Comic Sans MS" panose="030F0702030302020204" pitchFamily="66" charset="0"/>
              </a:rPr>
              <a:t>dapat</a:t>
            </a:r>
            <a:r>
              <a:rPr lang="en-US" b="1" dirty="0">
                <a:latin typeface="Comic Sans MS" panose="030F0702030302020204" pitchFamily="66" charset="0"/>
              </a:rPr>
              <a:t> </a:t>
            </a:r>
            <a:r>
              <a:rPr lang="en-US" b="1" dirty="0" err="1">
                <a:latin typeface="Comic Sans MS" panose="030F0702030302020204" pitchFamily="66" charset="0"/>
              </a:rPr>
              <a:t>dijangkau</a:t>
            </a:r>
            <a:r>
              <a:rPr lang="en-US" b="1" dirty="0">
                <a:latin typeface="Comic Sans MS" panose="030F0702030302020204" pitchFamily="66" charset="0"/>
              </a:rPr>
              <a:t> </a:t>
            </a:r>
            <a:r>
              <a:rPr lang="en-US" b="1" dirty="0" err="1">
                <a:latin typeface="Comic Sans MS" panose="030F0702030302020204" pitchFamily="66" charset="0"/>
              </a:rPr>
              <a:t>oleh</a:t>
            </a:r>
            <a:r>
              <a:rPr lang="en-US" b="1" dirty="0">
                <a:latin typeface="Comic Sans MS" panose="030F0702030302020204" pitchFamily="66" charset="0"/>
              </a:rPr>
              <a:t> </a:t>
            </a:r>
            <a:r>
              <a:rPr lang="en-US" b="1" dirty="0" err="1">
                <a:latin typeface="Comic Sans MS" panose="030F0702030302020204" pitchFamily="66" charset="0"/>
              </a:rPr>
              <a:t>semua</a:t>
            </a:r>
            <a:r>
              <a:rPr lang="en-US" b="1" dirty="0">
                <a:latin typeface="Comic Sans MS" panose="030F0702030302020204" pitchFamily="66" charset="0"/>
              </a:rPr>
              <a:t> </a:t>
            </a:r>
            <a:r>
              <a:rPr lang="en-US" b="1" dirty="0" err="1">
                <a:latin typeface="Comic Sans MS" panose="030F0702030302020204" pitchFamily="66" charset="0"/>
              </a:rPr>
              <a:t>kalangan</a:t>
            </a:r>
            <a:r>
              <a:rPr lang="en-US" b="1" dirty="0">
                <a:latin typeface="Comic Sans MS" panose="030F0702030302020204" pitchFamily="66" charset="0"/>
              </a:rPr>
              <a:t>, </a:t>
            </a:r>
            <a:r>
              <a:rPr lang="en-US" b="1" dirty="0" err="1">
                <a:latin typeface="Comic Sans MS" panose="030F0702030302020204" pitchFamily="66" charset="0"/>
              </a:rPr>
              <a:t>terutama</a:t>
            </a:r>
            <a:r>
              <a:rPr lang="en-US" b="1" dirty="0">
                <a:latin typeface="Comic Sans MS" panose="030F0702030302020204" pitchFamily="66" charset="0"/>
              </a:rPr>
              <a:t> di Indonesia yang </a:t>
            </a:r>
            <a:r>
              <a:rPr lang="en-US" b="1" dirty="0" err="1">
                <a:latin typeface="Comic Sans MS" panose="030F0702030302020204" pitchFamily="66" charset="0"/>
              </a:rPr>
              <a:t>pendapatan</a:t>
            </a:r>
            <a:r>
              <a:rPr lang="en-US" b="1" dirty="0">
                <a:latin typeface="Comic Sans MS" panose="030F0702030302020204" pitchFamily="66" charset="0"/>
              </a:rPr>
              <a:t> per </a:t>
            </a:r>
            <a:r>
              <a:rPr lang="en-US" b="1" dirty="0" err="1">
                <a:latin typeface="Comic Sans MS" panose="030F0702030302020204" pitchFamily="66" charset="0"/>
              </a:rPr>
              <a:t>penduduknya</a:t>
            </a:r>
            <a:r>
              <a:rPr lang="en-US" b="1" dirty="0">
                <a:latin typeface="Comic Sans MS" panose="030F0702030302020204" pitchFamily="66" charset="0"/>
              </a:rPr>
              <a:t> </a:t>
            </a:r>
            <a:r>
              <a:rPr lang="en-US" b="1" dirty="0" err="1">
                <a:latin typeface="Comic Sans MS" panose="030F0702030302020204" pitchFamily="66" charset="0"/>
              </a:rPr>
              <a:t>tergolong</a:t>
            </a:r>
            <a:r>
              <a:rPr lang="en-US" b="1" dirty="0">
                <a:latin typeface="Comic Sans MS" panose="030F0702030302020204" pitchFamily="66" charset="0"/>
              </a:rPr>
              <a:t> </a:t>
            </a:r>
            <a:r>
              <a:rPr lang="en-US" b="1" dirty="0" err="1">
                <a:latin typeface="Comic Sans MS" panose="030F0702030302020204" pitchFamily="66" charset="0"/>
              </a:rPr>
              <a:t>masih</a:t>
            </a:r>
            <a:r>
              <a:rPr lang="en-US" b="1" dirty="0">
                <a:latin typeface="Comic Sans MS" panose="030F0702030302020204" pitchFamily="66" charset="0"/>
              </a:rPr>
              <a:t> </a:t>
            </a:r>
            <a:r>
              <a:rPr lang="en-US" b="1" dirty="0" err="1">
                <a:latin typeface="Comic Sans MS" panose="030F0702030302020204" pitchFamily="66" charset="0"/>
              </a:rPr>
              <a:t>rendah</a:t>
            </a:r>
            <a:r>
              <a:rPr lang="en-US" b="1" dirty="0">
                <a:latin typeface="Comic Sans MS" panose="030F0702030302020204" pitchFamily="66" charset="0"/>
              </a:rPr>
              <a:t>.</a:t>
            </a:r>
          </a:p>
        </p:txBody>
      </p:sp>
    </p:spTree>
    <p:extLst>
      <p:ext uri="{BB962C8B-B14F-4D97-AF65-F5344CB8AC3E}">
        <p14:creationId xmlns:p14="http://schemas.microsoft.com/office/powerpoint/2010/main" xmlns="" val="2989086289"/>
      </p:ext>
    </p:extLst>
  </p:cSld>
  <p:clrMapOvr>
    <a:masterClrMapping/>
  </p:clrMapOvr>
  <mc:AlternateContent xmlns:mc="http://schemas.openxmlformats.org/markup-compatibility/2006">
    <mc:Choice xmlns:p14="http://schemas.microsoft.com/office/powerpoint/2010/main" xmlns="" Requires="p14">
      <p:transition spd="slow" p14:dur="120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1999" y="838200"/>
            <a:ext cx="7758545" cy="5181600"/>
          </a:xfrm>
        </p:spPr>
        <p:txBody>
          <a:bodyPr/>
          <a:lstStyle/>
          <a:p>
            <a:pPr indent="0">
              <a:buNone/>
            </a:pPr>
            <a:r>
              <a:rPr lang="en-US" dirty="0"/>
              <a:t>3</a:t>
            </a:r>
            <a:r>
              <a:rPr lang="en-US" b="1" dirty="0">
                <a:latin typeface="Comic Sans MS" panose="030F0702030302020204" pitchFamily="66" charset="0"/>
              </a:rPr>
              <a:t>.      Opportunities</a:t>
            </a:r>
          </a:p>
          <a:p>
            <a:pPr indent="0">
              <a:buNone/>
            </a:pPr>
            <a:r>
              <a:rPr lang="en-US" b="1" dirty="0">
                <a:latin typeface="Comic Sans MS" panose="030F0702030302020204" pitchFamily="66" charset="0"/>
              </a:rPr>
              <a:t>      Ada </a:t>
            </a:r>
            <a:r>
              <a:rPr lang="en-US" b="1" dirty="0" err="1">
                <a:latin typeface="Comic Sans MS" panose="030F0702030302020204" pitchFamily="66" charset="0"/>
              </a:rPr>
              <a:t>beberapa</a:t>
            </a:r>
            <a:r>
              <a:rPr lang="en-US" b="1" dirty="0">
                <a:latin typeface="Comic Sans MS" panose="030F0702030302020204" pitchFamily="66" charset="0"/>
              </a:rPr>
              <a:t> </a:t>
            </a:r>
            <a:r>
              <a:rPr lang="en-US" b="1" dirty="0" err="1">
                <a:latin typeface="Comic Sans MS" panose="030F0702030302020204" pitchFamily="66" charset="0"/>
              </a:rPr>
              <a:t>hal</a:t>
            </a:r>
            <a:r>
              <a:rPr lang="en-US" b="1" dirty="0">
                <a:latin typeface="Comic Sans MS" panose="030F0702030302020204" pitchFamily="66" charset="0"/>
              </a:rPr>
              <a:t> yang </a:t>
            </a:r>
            <a:r>
              <a:rPr lang="en-US" b="1" dirty="0" err="1">
                <a:latin typeface="Comic Sans MS" panose="030F0702030302020204" pitchFamily="66" charset="0"/>
              </a:rPr>
              <a:t>dapat</a:t>
            </a:r>
            <a:r>
              <a:rPr lang="en-US" b="1" dirty="0">
                <a:latin typeface="Comic Sans MS" panose="030F0702030302020204" pitchFamily="66" charset="0"/>
              </a:rPr>
              <a:t> </a:t>
            </a:r>
            <a:r>
              <a:rPr lang="en-US" b="1" dirty="0" err="1">
                <a:latin typeface="Comic Sans MS" panose="030F0702030302020204" pitchFamily="66" charset="0"/>
              </a:rPr>
              <a:t>dilakukan</a:t>
            </a:r>
            <a:r>
              <a:rPr lang="en-US" b="1" dirty="0">
                <a:latin typeface="Comic Sans MS" panose="030F0702030302020204" pitchFamily="66" charset="0"/>
              </a:rPr>
              <a:t> </a:t>
            </a:r>
            <a:r>
              <a:rPr lang="en-US" b="1" dirty="0" err="1">
                <a:latin typeface="Comic Sans MS" panose="030F0702030302020204" pitchFamily="66" charset="0"/>
              </a:rPr>
              <a:t>oleh</a:t>
            </a:r>
            <a:r>
              <a:rPr lang="en-US" b="1" dirty="0">
                <a:latin typeface="Comic Sans MS" panose="030F0702030302020204" pitchFamily="66" charset="0"/>
              </a:rPr>
              <a:t> McDonald’s </a:t>
            </a:r>
            <a:r>
              <a:rPr lang="en-US" b="1" dirty="0" err="1">
                <a:latin typeface="Comic Sans MS" panose="030F0702030302020204" pitchFamily="66" charset="0"/>
              </a:rPr>
              <a:t>untuk</a:t>
            </a:r>
            <a:r>
              <a:rPr lang="en-US" b="1" dirty="0">
                <a:latin typeface="Comic Sans MS" panose="030F0702030302020204" pitchFamily="66" charset="0"/>
              </a:rPr>
              <a:t> </a:t>
            </a:r>
            <a:r>
              <a:rPr lang="en-US" b="1" dirty="0" err="1">
                <a:latin typeface="Comic Sans MS" panose="030F0702030302020204" pitchFamily="66" charset="0"/>
              </a:rPr>
              <a:t>terus</a:t>
            </a:r>
            <a:r>
              <a:rPr lang="en-US" b="1" dirty="0">
                <a:latin typeface="Comic Sans MS" panose="030F0702030302020204" pitchFamily="66" charset="0"/>
              </a:rPr>
              <a:t> </a:t>
            </a:r>
            <a:r>
              <a:rPr lang="en-US" b="1" dirty="0" err="1">
                <a:latin typeface="Comic Sans MS" panose="030F0702030302020204" pitchFamily="66" charset="0"/>
              </a:rPr>
              <a:t>berkembang</a:t>
            </a:r>
            <a:r>
              <a:rPr lang="en-US" b="1" dirty="0">
                <a:latin typeface="Comic Sans MS" panose="030F0702030302020204" pitchFamily="66" charset="0"/>
              </a:rPr>
              <a:t> </a:t>
            </a:r>
            <a:r>
              <a:rPr lang="en-US" b="1" dirty="0" err="1">
                <a:latin typeface="Comic Sans MS" panose="030F0702030302020204" pitchFamily="66" charset="0"/>
              </a:rPr>
              <a:t>dan</a:t>
            </a:r>
            <a:r>
              <a:rPr lang="en-US" b="1" dirty="0">
                <a:latin typeface="Comic Sans MS" panose="030F0702030302020204" pitchFamily="66" charset="0"/>
              </a:rPr>
              <a:t> </a:t>
            </a:r>
            <a:r>
              <a:rPr lang="en-US" b="1" dirty="0" err="1">
                <a:latin typeface="Comic Sans MS" panose="030F0702030302020204" pitchFamily="66" charset="0"/>
              </a:rPr>
              <a:t>mencapai</a:t>
            </a:r>
            <a:r>
              <a:rPr lang="en-US" b="1" dirty="0">
                <a:latin typeface="Comic Sans MS" panose="030F0702030302020204" pitchFamily="66" charset="0"/>
              </a:rPr>
              <a:t> </a:t>
            </a:r>
            <a:r>
              <a:rPr lang="en-US" b="1" dirty="0" err="1">
                <a:latin typeface="Comic Sans MS" panose="030F0702030302020204" pitchFamily="66" charset="0"/>
              </a:rPr>
              <a:t>kondisi</a:t>
            </a:r>
            <a:r>
              <a:rPr lang="en-US" b="1" dirty="0">
                <a:latin typeface="Comic Sans MS" panose="030F0702030302020204" pitchFamily="66" charset="0"/>
              </a:rPr>
              <a:t> yang </a:t>
            </a:r>
            <a:r>
              <a:rPr lang="en-US" b="1" dirty="0" err="1">
                <a:latin typeface="Comic Sans MS" panose="030F0702030302020204" pitchFamily="66" charset="0"/>
              </a:rPr>
              <a:t>lebih</a:t>
            </a:r>
            <a:r>
              <a:rPr lang="en-US" b="1" dirty="0">
                <a:latin typeface="Comic Sans MS" panose="030F0702030302020204" pitchFamily="66" charset="0"/>
              </a:rPr>
              <a:t> </a:t>
            </a:r>
            <a:r>
              <a:rPr lang="en-US" b="1" dirty="0" err="1">
                <a:latin typeface="Comic Sans MS" panose="030F0702030302020204" pitchFamily="66" charset="0"/>
              </a:rPr>
              <a:t>baik</a:t>
            </a:r>
            <a:r>
              <a:rPr lang="en-US" b="1" dirty="0">
                <a:latin typeface="Comic Sans MS" panose="030F0702030302020204" pitchFamily="66" charset="0"/>
              </a:rPr>
              <a:t>, </a:t>
            </a:r>
            <a:r>
              <a:rPr lang="en-US" b="1" dirty="0" err="1">
                <a:latin typeface="Comic Sans MS" panose="030F0702030302020204" pitchFamily="66" charset="0"/>
              </a:rPr>
              <a:t>yakni</a:t>
            </a:r>
            <a:r>
              <a:rPr lang="en-US" b="1" dirty="0">
                <a:latin typeface="Comic Sans MS" panose="030F0702030302020204" pitchFamily="66" charset="0"/>
              </a:rPr>
              <a:t> :</a:t>
            </a:r>
          </a:p>
          <a:p>
            <a:pPr indent="0">
              <a:buNone/>
            </a:pPr>
            <a:r>
              <a:rPr lang="en-US" b="1" dirty="0">
                <a:latin typeface="Comic Sans MS" panose="030F0702030302020204" pitchFamily="66" charset="0"/>
              </a:rPr>
              <a:t>      </a:t>
            </a:r>
            <a:r>
              <a:rPr lang="en-US" b="1" dirty="0" err="1">
                <a:latin typeface="Comic Sans MS" panose="030F0702030302020204" pitchFamily="66" charset="0"/>
              </a:rPr>
              <a:t>Menyediakan</a:t>
            </a:r>
            <a:r>
              <a:rPr lang="en-US" b="1" dirty="0">
                <a:latin typeface="Comic Sans MS" panose="030F0702030302020204" pitchFamily="66" charset="0"/>
              </a:rPr>
              <a:t> </a:t>
            </a:r>
            <a:r>
              <a:rPr lang="en-US" b="1" dirty="0" err="1">
                <a:latin typeface="Comic Sans MS" panose="030F0702030302020204" pitchFamily="66" charset="0"/>
              </a:rPr>
              <a:t>makanan</a:t>
            </a:r>
            <a:r>
              <a:rPr lang="en-US" b="1" dirty="0">
                <a:latin typeface="Comic Sans MS" panose="030F0702030302020204" pitchFamily="66" charset="0"/>
              </a:rPr>
              <a:t> yang </a:t>
            </a:r>
            <a:r>
              <a:rPr lang="en-US" b="1" dirty="0" err="1">
                <a:latin typeface="Comic Sans MS" panose="030F0702030302020204" pitchFamily="66" charset="0"/>
              </a:rPr>
              <a:t>lebih</a:t>
            </a:r>
            <a:r>
              <a:rPr lang="en-US" b="1" dirty="0">
                <a:latin typeface="Comic Sans MS" panose="030F0702030302020204" pitchFamily="66" charset="0"/>
              </a:rPr>
              <a:t> </a:t>
            </a:r>
            <a:r>
              <a:rPr lang="en-US" b="1" dirty="0" err="1">
                <a:latin typeface="Comic Sans MS" panose="030F0702030302020204" pitchFamily="66" charset="0"/>
              </a:rPr>
              <a:t>sehat</a:t>
            </a:r>
            <a:r>
              <a:rPr lang="en-US" b="1" dirty="0">
                <a:latin typeface="Comic Sans MS" panose="030F0702030302020204" pitchFamily="66" charset="0"/>
              </a:rPr>
              <a:t>, </a:t>
            </a:r>
            <a:r>
              <a:rPr lang="en-US" b="1" dirty="0" err="1">
                <a:latin typeface="Comic Sans MS" panose="030F0702030302020204" pitchFamily="66" charset="0"/>
              </a:rPr>
              <a:t>melakukan</a:t>
            </a:r>
            <a:r>
              <a:rPr lang="en-US" b="1" dirty="0">
                <a:latin typeface="Comic Sans MS" panose="030F0702030302020204" pitchFamily="66" charset="0"/>
              </a:rPr>
              <a:t> </a:t>
            </a:r>
            <a:r>
              <a:rPr lang="en-US" b="1" dirty="0" err="1">
                <a:latin typeface="Comic Sans MS" panose="030F0702030302020204" pitchFamily="66" charset="0"/>
              </a:rPr>
              <a:t>pengawetan</a:t>
            </a:r>
            <a:r>
              <a:rPr lang="en-US" b="1" dirty="0">
                <a:latin typeface="Comic Sans MS" panose="030F0702030302020204" pitchFamily="66" charset="0"/>
              </a:rPr>
              <a:t> </a:t>
            </a:r>
            <a:r>
              <a:rPr lang="en-US" b="1" dirty="0" err="1">
                <a:latin typeface="Comic Sans MS" panose="030F0702030302020204" pitchFamily="66" charset="0"/>
              </a:rPr>
              <a:t>dengan</a:t>
            </a:r>
            <a:r>
              <a:rPr lang="en-US" b="1" dirty="0">
                <a:latin typeface="Comic Sans MS" panose="030F0702030302020204" pitchFamily="66" charset="0"/>
              </a:rPr>
              <a:t> </a:t>
            </a:r>
            <a:r>
              <a:rPr lang="en-US" b="1" dirty="0" err="1">
                <a:latin typeface="Comic Sans MS" panose="030F0702030302020204" pitchFamily="66" charset="0"/>
              </a:rPr>
              <a:t>bahan</a:t>
            </a:r>
            <a:r>
              <a:rPr lang="en-US" b="1" dirty="0">
                <a:latin typeface="Comic Sans MS" panose="030F0702030302020204" pitchFamily="66" charset="0"/>
              </a:rPr>
              <a:t> – </a:t>
            </a:r>
            <a:r>
              <a:rPr lang="en-US" b="1" dirty="0" err="1">
                <a:latin typeface="Comic Sans MS" panose="030F0702030302020204" pitchFamily="66" charset="0"/>
              </a:rPr>
              <a:t>bahan</a:t>
            </a:r>
            <a:r>
              <a:rPr lang="en-US" b="1" dirty="0">
                <a:latin typeface="Comic Sans MS" panose="030F0702030302020204" pitchFamily="66" charset="0"/>
              </a:rPr>
              <a:t> </a:t>
            </a:r>
            <a:r>
              <a:rPr lang="en-US" b="1" dirty="0" err="1">
                <a:latin typeface="Comic Sans MS" panose="030F0702030302020204" pitchFamily="66" charset="0"/>
              </a:rPr>
              <a:t>alami</a:t>
            </a:r>
            <a:r>
              <a:rPr lang="en-US" b="1" dirty="0">
                <a:latin typeface="Comic Sans MS" panose="030F0702030302020204" pitchFamily="66" charset="0"/>
              </a:rPr>
              <a:t> </a:t>
            </a:r>
            <a:r>
              <a:rPr lang="en-US" b="1" dirty="0" err="1">
                <a:latin typeface="Comic Sans MS" panose="030F0702030302020204" pitchFamily="66" charset="0"/>
              </a:rPr>
              <a:t>dan</a:t>
            </a:r>
            <a:r>
              <a:rPr lang="en-US" b="1" dirty="0">
                <a:latin typeface="Comic Sans MS" panose="030F0702030302020204" pitchFamily="66" charset="0"/>
              </a:rPr>
              <a:t> </a:t>
            </a:r>
            <a:r>
              <a:rPr lang="en-US" b="1" dirty="0" err="1">
                <a:latin typeface="Comic Sans MS" panose="030F0702030302020204" pitchFamily="66" charset="0"/>
              </a:rPr>
              <a:t>menjadikannya</a:t>
            </a:r>
            <a:r>
              <a:rPr lang="en-US" b="1" dirty="0">
                <a:latin typeface="Comic Sans MS" panose="030F0702030302020204" pitchFamily="66" charset="0"/>
              </a:rPr>
              <a:t> </a:t>
            </a:r>
            <a:r>
              <a:rPr lang="en-US" b="1" dirty="0" err="1">
                <a:latin typeface="Comic Sans MS" panose="030F0702030302020204" pitchFamily="66" charset="0"/>
              </a:rPr>
              <a:t>sebagai</a:t>
            </a:r>
            <a:r>
              <a:rPr lang="en-US" b="1" dirty="0">
                <a:latin typeface="Comic Sans MS" panose="030F0702030302020204" pitchFamily="66" charset="0"/>
              </a:rPr>
              <a:t> </a:t>
            </a:r>
            <a:r>
              <a:rPr lang="en-US" b="1" dirty="0" err="1">
                <a:latin typeface="Comic Sans MS" panose="030F0702030302020204" pitchFamily="66" charset="0"/>
              </a:rPr>
              <a:t>bahan</a:t>
            </a:r>
            <a:r>
              <a:rPr lang="en-US" b="1" dirty="0">
                <a:latin typeface="Comic Sans MS" panose="030F0702030302020204" pitchFamily="66" charset="0"/>
              </a:rPr>
              <a:t> </a:t>
            </a:r>
            <a:r>
              <a:rPr lang="en-US" b="1" dirty="0" err="1">
                <a:latin typeface="Comic Sans MS" panose="030F0702030302020204" pitchFamily="66" charset="0"/>
              </a:rPr>
              <a:t>iklan</a:t>
            </a:r>
            <a:r>
              <a:rPr lang="en-US" b="1" dirty="0">
                <a:latin typeface="Comic Sans MS" panose="030F0702030302020204" pitchFamily="66" charset="0"/>
              </a:rPr>
              <a:t> </a:t>
            </a:r>
            <a:r>
              <a:rPr lang="en-US" b="1" dirty="0" err="1">
                <a:latin typeface="Comic Sans MS" panose="030F0702030302020204" pitchFamily="66" charset="0"/>
              </a:rPr>
              <a:t>untuk</a:t>
            </a:r>
            <a:r>
              <a:rPr lang="en-US" b="1" dirty="0">
                <a:latin typeface="Comic Sans MS" panose="030F0702030302020204" pitchFamily="66" charset="0"/>
              </a:rPr>
              <a:t> </a:t>
            </a:r>
            <a:r>
              <a:rPr lang="en-US" b="1" dirty="0" err="1">
                <a:latin typeface="Comic Sans MS" panose="030F0702030302020204" pitchFamily="66" charset="0"/>
              </a:rPr>
              <a:t>mengubah</a:t>
            </a:r>
            <a:r>
              <a:rPr lang="en-US" b="1" dirty="0">
                <a:latin typeface="Comic Sans MS" panose="030F0702030302020204" pitchFamily="66" charset="0"/>
              </a:rPr>
              <a:t> </a:t>
            </a:r>
            <a:r>
              <a:rPr lang="en-US" b="1" dirty="0" err="1">
                <a:latin typeface="Comic Sans MS" panose="030F0702030302020204" pitchFamily="66" charset="0"/>
              </a:rPr>
              <a:t>persepsi</a:t>
            </a:r>
            <a:r>
              <a:rPr lang="en-US" b="1" dirty="0">
                <a:latin typeface="Comic Sans MS" panose="030F0702030302020204" pitchFamily="66" charset="0"/>
              </a:rPr>
              <a:t> </a:t>
            </a:r>
            <a:r>
              <a:rPr lang="en-US" b="1" dirty="0" err="1">
                <a:latin typeface="Comic Sans MS" panose="030F0702030302020204" pitchFamily="66" charset="0"/>
              </a:rPr>
              <a:t>masyarakat</a:t>
            </a:r>
            <a:r>
              <a:rPr lang="en-US" b="1" dirty="0">
                <a:latin typeface="Comic Sans MS" panose="030F0702030302020204" pitchFamily="66" charset="0"/>
              </a:rPr>
              <a:t> </a:t>
            </a:r>
            <a:r>
              <a:rPr lang="en-US" b="1" dirty="0" err="1">
                <a:latin typeface="Comic Sans MS" panose="030F0702030302020204" pitchFamily="66" charset="0"/>
              </a:rPr>
              <a:t>tentang</a:t>
            </a:r>
            <a:r>
              <a:rPr lang="en-US" b="1" dirty="0">
                <a:latin typeface="Comic Sans MS" panose="030F0702030302020204" pitchFamily="66" charset="0"/>
              </a:rPr>
              <a:t> McDonald’s yang </a:t>
            </a:r>
            <a:r>
              <a:rPr lang="en-US" b="1" dirty="0" err="1">
                <a:latin typeface="Comic Sans MS" panose="030F0702030302020204" pitchFamily="66" charset="0"/>
              </a:rPr>
              <a:t>identik</a:t>
            </a:r>
            <a:r>
              <a:rPr lang="en-US" b="1" dirty="0">
                <a:latin typeface="Comic Sans MS" panose="030F0702030302020204" pitchFamily="66" charset="0"/>
              </a:rPr>
              <a:t> </a:t>
            </a:r>
            <a:r>
              <a:rPr lang="en-US" b="1" dirty="0" err="1">
                <a:latin typeface="Comic Sans MS" panose="030F0702030302020204" pitchFamily="66" charset="0"/>
              </a:rPr>
              <a:t>dengan</a:t>
            </a:r>
            <a:r>
              <a:rPr lang="en-US" b="1" dirty="0">
                <a:latin typeface="Comic Sans MS" panose="030F0702030302020204" pitchFamily="66" charset="0"/>
              </a:rPr>
              <a:t> </a:t>
            </a:r>
            <a:r>
              <a:rPr lang="en-US" b="1" dirty="0" err="1">
                <a:latin typeface="Comic Sans MS" panose="030F0702030302020204" pitchFamily="66" charset="0"/>
              </a:rPr>
              <a:t>makanan</a:t>
            </a:r>
            <a:r>
              <a:rPr lang="en-US" b="1" dirty="0">
                <a:latin typeface="Comic Sans MS" panose="030F0702030302020204" pitchFamily="66" charset="0"/>
              </a:rPr>
              <a:t> yang </a:t>
            </a:r>
            <a:r>
              <a:rPr lang="en-US" b="1" dirty="0" err="1">
                <a:latin typeface="Comic Sans MS" panose="030F0702030302020204" pitchFamily="66" charset="0"/>
              </a:rPr>
              <a:t>tidak</a:t>
            </a:r>
            <a:r>
              <a:rPr lang="en-US" b="1" dirty="0">
                <a:latin typeface="Comic Sans MS" panose="030F0702030302020204" pitchFamily="66" charset="0"/>
              </a:rPr>
              <a:t> </a:t>
            </a:r>
            <a:r>
              <a:rPr lang="en-US" b="1" dirty="0" err="1">
                <a:latin typeface="Comic Sans MS" panose="030F0702030302020204" pitchFamily="66" charset="0"/>
              </a:rPr>
              <a:t>sehat</a:t>
            </a:r>
            <a:r>
              <a:rPr lang="en-US" b="1" dirty="0">
                <a:latin typeface="Comic Sans MS" panose="030F0702030302020204" pitchFamily="66" charset="0"/>
              </a:rPr>
              <a:t>.</a:t>
            </a:r>
          </a:p>
          <a:p>
            <a:pPr indent="0">
              <a:buNone/>
            </a:pPr>
            <a:r>
              <a:rPr lang="en-US" b="1" dirty="0" err="1">
                <a:latin typeface="Comic Sans MS" panose="030F0702030302020204" pitchFamily="66" charset="0"/>
              </a:rPr>
              <a:t>Membuat</a:t>
            </a:r>
            <a:r>
              <a:rPr lang="en-US" b="1" dirty="0">
                <a:latin typeface="Comic Sans MS" panose="030F0702030302020204" pitchFamily="66" charset="0"/>
              </a:rPr>
              <a:t> </a:t>
            </a:r>
            <a:r>
              <a:rPr lang="en-US" b="1" dirty="0" err="1">
                <a:latin typeface="Comic Sans MS" panose="030F0702030302020204" pitchFamily="66" charset="0"/>
              </a:rPr>
              <a:t>inovasi</a:t>
            </a:r>
            <a:r>
              <a:rPr lang="en-US" b="1" dirty="0">
                <a:latin typeface="Comic Sans MS" panose="030F0702030302020204" pitchFamily="66" charset="0"/>
              </a:rPr>
              <a:t> </a:t>
            </a:r>
            <a:r>
              <a:rPr lang="en-US" b="1" dirty="0" err="1">
                <a:latin typeface="Comic Sans MS" panose="030F0702030302020204" pitchFamily="66" charset="0"/>
              </a:rPr>
              <a:t>dengan</a:t>
            </a:r>
            <a:r>
              <a:rPr lang="en-US" b="1" dirty="0">
                <a:latin typeface="Comic Sans MS" panose="030F0702030302020204" pitchFamily="66" charset="0"/>
              </a:rPr>
              <a:t> </a:t>
            </a:r>
            <a:r>
              <a:rPr lang="en-US" b="1" dirty="0" err="1">
                <a:latin typeface="Comic Sans MS" panose="030F0702030302020204" pitchFamily="66" charset="0"/>
              </a:rPr>
              <a:t>menambahkan</a:t>
            </a:r>
            <a:r>
              <a:rPr lang="en-US" b="1" dirty="0">
                <a:latin typeface="Comic Sans MS" panose="030F0702030302020204" pitchFamily="66" charset="0"/>
              </a:rPr>
              <a:t> menu </a:t>
            </a:r>
            <a:r>
              <a:rPr lang="en-US" b="1" dirty="0" err="1">
                <a:latin typeface="Comic Sans MS" panose="030F0702030302020204" pitchFamily="66" charset="0"/>
              </a:rPr>
              <a:t>baru</a:t>
            </a:r>
            <a:r>
              <a:rPr lang="en-US" b="1" dirty="0">
                <a:latin typeface="Comic Sans MS" panose="030F0702030302020204" pitchFamily="66" charset="0"/>
              </a:rPr>
              <a:t>. </a:t>
            </a:r>
            <a:r>
              <a:rPr lang="en-US" b="1" dirty="0" err="1">
                <a:latin typeface="Comic Sans MS" panose="030F0702030302020204" pitchFamily="66" charset="0"/>
              </a:rPr>
              <a:t>Inovasi</a:t>
            </a:r>
            <a:r>
              <a:rPr lang="en-US" b="1" dirty="0">
                <a:latin typeface="Comic Sans MS" panose="030F0702030302020204" pitchFamily="66" charset="0"/>
              </a:rPr>
              <a:t> </a:t>
            </a:r>
            <a:r>
              <a:rPr lang="en-US" b="1" dirty="0" err="1">
                <a:latin typeface="Comic Sans MS" panose="030F0702030302020204" pitchFamily="66" charset="0"/>
              </a:rPr>
              <a:t>sangat</a:t>
            </a:r>
            <a:r>
              <a:rPr lang="en-US" b="1" dirty="0">
                <a:latin typeface="Comic Sans MS" panose="030F0702030302020204" pitchFamily="66" charset="0"/>
              </a:rPr>
              <a:t> </a:t>
            </a:r>
            <a:r>
              <a:rPr lang="en-US" b="1" dirty="0" err="1">
                <a:latin typeface="Comic Sans MS" panose="030F0702030302020204" pitchFamily="66" charset="0"/>
              </a:rPr>
              <a:t>dibutuhkan</a:t>
            </a:r>
            <a:r>
              <a:rPr lang="en-US" b="1" dirty="0">
                <a:latin typeface="Comic Sans MS" panose="030F0702030302020204" pitchFamily="66" charset="0"/>
              </a:rPr>
              <a:t> </a:t>
            </a:r>
            <a:r>
              <a:rPr lang="en-US" b="1" dirty="0" err="1">
                <a:latin typeface="Comic Sans MS" panose="030F0702030302020204" pitchFamily="66" charset="0"/>
              </a:rPr>
              <a:t>untuk</a:t>
            </a:r>
            <a:r>
              <a:rPr lang="en-US" b="1" dirty="0">
                <a:latin typeface="Comic Sans MS" panose="030F0702030302020204" pitchFamily="66" charset="0"/>
              </a:rPr>
              <a:t> </a:t>
            </a:r>
            <a:r>
              <a:rPr lang="en-US" b="1" dirty="0" err="1">
                <a:latin typeface="Comic Sans MS" panose="030F0702030302020204" pitchFamily="66" charset="0"/>
              </a:rPr>
              <a:t>menjaga</a:t>
            </a:r>
            <a:r>
              <a:rPr lang="en-US" b="1" dirty="0">
                <a:latin typeface="Comic Sans MS" panose="030F0702030302020204" pitchFamily="66" charset="0"/>
              </a:rPr>
              <a:t> </a:t>
            </a:r>
            <a:r>
              <a:rPr lang="en-US" b="1" dirty="0" err="1">
                <a:latin typeface="Comic Sans MS" panose="030F0702030302020204" pitchFamily="66" charset="0"/>
              </a:rPr>
              <a:t>pelanggan</a:t>
            </a:r>
            <a:r>
              <a:rPr lang="en-US" b="1" dirty="0">
                <a:latin typeface="Comic Sans MS" panose="030F0702030302020204" pitchFamily="66" charset="0"/>
              </a:rPr>
              <a:t> agar </a:t>
            </a:r>
            <a:r>
              <a:rPr lang="en-US" b="1" dirty="0" err="1">
                <a:latin typeface="Comic Sans MS" panose="030F0702030302020204" pitchFamily="66" charset="0"/>
              </a:rPr>
              <a:t>tidak</a:t>
            </a:r>
            <a:r>
              <a:rPr lang="en-US" b="1" dirty="0">
                <a:latin typeface="Comic Sans MS" panose="030F0702030302020204" pitchFamily="66" charset="0"/>
              </a:rPr>
              <a:t> </a:t>
            </a:r>
            <a:r>
              <a:rPr lang="en-US" b="1" dirty="0" err="1">
                <a:latin typeface="Comic Sans MS" panose="030F0702030302020204" pitchFamily="66" charset="0"/>
              </a:rPr>
              <a:t>merasa</a:t>
            </a:r>
            <a:r>
              <a:rPr lang="en-US" b="1" dirty="0">
                <a:latin typeface="Comic Sans MS" panose="030F0702030302020204" pitchFamily="66" charset="0"/>
              </a:rPr>
              <a:t> </a:t>
            </a:r>
            <a:r>
              <a:rPr lang="en-US" b="1" dirty="0" err="1">
                <a:latin typeface="Comic Sans MS" panose="030F0702030302020204" pitchFamily="66" charset="0"/>
              </a:rPr>
              <a:t>bosan</a:t>
            </a:r>
            <a:r>
              <a:rPr lang="en-US" b="1" dirty="0">
                <a:latin typeface="Comic Sans MS" panose="030F0702030302020204" pitchFamily="66" charset="0"/>
              </a:rPr>
              <a:t> </a:t>
            </a:r>
            <a:r>
              <a:rPr lang="en-US" b="1" dirty="0" err="1">
                <a:latin typeface="Comic Sans MS" panose="030F0702030302020204" pitchFamily="66" charset="0"/>
              </a:rPr>
              <a:t>dan</a:t>
            </a:r>
            <a:r>
              <a:rPr lang="en-US" b="1" dirty="0">
                <a:latin typeface="Comic Sans MS" panose="030F0702030302020204" pitchFamily="66" charset="0"/>
              </a:rPr>
              <a:t> </a:t>
            </a:r>
            <a:r>
              <a:rPr lang="en-US" b="1" dirty="0" err="1">
                <a:latin typeface="Comic Sans MS" panose="030F0702030302020204" pitchFamily="66" charset="0"/>
              </a:rPr>
              <a:t>tetap</a:t>
            </a:r>
            <a:r>
              <a:rPr lang="en-US" b="1" dirty="0">
                <a:latin typeface="Comic Sans MS" panose="030F0702030302020204" pitchFamily="66" charset="0"/>
              </a:rPr>
              <a:t> </a:t>
            </a:r>
            <a:r>
              <a:rPr lang="en-US" b="1" dirty="0" err="1">
                <a:latin typeface="Comic Sans MS" panose="030F0702030302020204" pitchFamily="66" charset="0"/>
              </a:rPr>
              <a:t>mengonsumsi</a:t>
            </a:r>
            <a:r>
              <a:rPr lang="en-US" b="1" dirty="0">
                <a:latin typeface="Comic Sans MS" panose="030F0702030302020204" pitchFamily="66" charset="0"/>
              </a:rPr>
              <a:t> </a:t>
            </a:r>
            <a:r>
              <a:rPr lang="en-US" b="1" dirty="0" err="1">
                <a:latin typeface="Comic Sans MS" panose="030F0702030302020204" pitchFamily="66" charset="0"/>
              </a:rPr>
              <a:t>makanan</a:t>
            </a:r>
            <a:r>
              <a:rPr lang="en-US" b="1" dirty="0">
                <a:latin typeface="Comic Sans MS" panose="030F0702030302020204" pitchFamily="66" charset="0"/>
              </a:rPr>
              <a:t> di McDonald’s.</a:t>
            </a:r>
          </a:p>
          <a:p>
            <a:pPr indent="0">
              <a:buNone/>
            </a:pPr>
            <a:endParaRPr lang="en-US" dirty="0"/>
          </a:p>
        </p:txBody>
      </p:sp>
    </p:spTree>
    <p:extLst>
      <p:ext uri="{BB962C8B-B14F-4D97-AF65-F5344CB8AC3E}">
        <p14:creationId xmlns:p14="http://schemas.microsoft.com/office/powerpoint/2010/main" xmlns="" val="4238573855"/>
      </p:ext>
    </p:extLst>
  </p:cSld>
  <p:clrMapOvr>
    <a:masterClrMapping/>
  </p:clrMapOvr>
  <mc:AlternateContent xmlns:mc="http://schemas.openxmlformats.org/markup-compatibility/2006">
    <mc:Choice xmlns:p14="http://schemas.microsoft.com/office/powerpoint/2010/main" xmlns=""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3999" cy="6858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Rectangle 3"/>
          <p:cNvSpPr/>
          <p:nvPr/>
        </p:nvSpPr>
        <p:spPr>
          <a:xfrm>
            <a:off x="3352800" y="228600"/>
            <a:ext cx="2927469" cy="923330"/>
          </a:xfrm>
          <a:prstGeom prst="rect">
            <a:avLst/>
          </a:prstGeom>
          <a:noFill/>
        </p:spPr>
        <p:txBody>
          <a:bodyPr wrap="none" lIns="91440" tIns="45720" rIns="91440" bIns="45720">
            <a:spAutoFit/>
          </a:bodyPr>
          <a:lstStyle/>
          <a:p>
            <a:pPr algn="ctr"/>
            <a:r>
              <a:rPr lang="en-US" sz="5400" b="1" cap="none" spc="0"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TENTANG</a:t>
            </a:r>
            <a:endParaRPr 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6" name="Content Placeholder 5"/>
          <p:cNvSpPr>
            <a:spLocks noGrp="1"/>
          </p:cNvSpPr>
          <p:nvPr>
            <p:ph idx="1"/>
          </p:nvPr>
        </p:nvSpPr>
        <p:spPr>
          <a:xfrm>
            <a:off x="152400" y="1100628"/>
            <a:ext cx="8839200" cy="5528772"/>
          </a:xfrm>
        </p:spPr>
        <p:txBody>
          <a:bodyPr>
            <a:noAutofit/>
          </a:bodyPr>
          <a:lstStyle/>
          <a:p>
            <a:r>
              <a:rPr lang="en-US" sz="1800" b="0" dirty="0">
                <a:solidFill>
                  <a:schemeClr val="bg1"/>
                </a:solidFill>
                <a:latin typeface="Comic Sans MS" panose="030F0702030302020204" pitchFamily="66" charset="0"/>
              </a:rPr>
              <a:t>McDonald's Corporation NYSE: MCD (di Indonesia </a:t>
            </a:r>
            <a:r>
              <a:rPr lang="en-US" sz="1800" b="0" dirty="0" err="1">
                <a:solidFill>
                  <a:schemeClr val="bg1"/>
                </a:solidFill>
                <a:latin typeface="Comic Sans MS" panose="030F0702030302020204" pitchFamily="66" charset="0"/>
              </a:rPr>
              <a:t>terkenal</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dengan</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sebutan</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McD</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dibaca</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Mek</a:t>
            </a:r>
            <a:r>
              <a:rPr lang="en-US" sz="1800" b="0" dirty="0">
                <a:solidFill>
                  <a:schemeClr val="bg1"/>
                </a:solidFill>
                <a:latin typeface="Comic Sans MS" panose="030F0702030302020204" pitchFamily="66" charset="0"/>
              </a:rPr>
              <a:t>-de) </a:t>
            </a:r>
            <a:r>
              <a:rPr lang="en-US" sz="1800" b="0" dirty="0" err="1">
                <a:solidFill>
                  <a:schemeClr val="bg1"/>
                </a:solidFill>
                <a:latin typeface="Comic Sans MS" panose="030F0702030302020204" pitchFamily="66" charset="0"/>
              </a:rPr>
              <a:t>adalah</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rangkaian</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rumah</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makan</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siap</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saji</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terbesar</a:t>
            </a:r>
            <a:r>
              <a:rPr lang="en-US" sz="1800" b="0" dirty="0">
                <a:solidFill>
                  <a:schemeClr val="bg1"/>
                </a:solidFill>
                <a:latin typeface="Comic Sans MS" panose="030F0702030302020204" pitchFamily="66" charset="0"/>
              </a:rPr>
              <a:t> di </a:t>
            </a:r>
            <a:r>
              <a:rPr lang="en-US" sz="1800" b="0" dirty="0" err="1">
                <a:solidFill>
                  <a:schemeClr val="bg1"/>
                </a:solidFill>
                <a:latin typeface="Comic Sans MS" panose="030F0702030302020204" pitchFamily="66" charset="0"/>
              </a:rPr>
              <a:t>di</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internasi</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Hidangan</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utama</a:t>
            </a:r>
            <a:r>
              <a:rPr lang="en-US" sz="1800" b="0" dirty="0">
                <a:solidFill>
                  <a:schemeClr val="bg1"/>
                </a:solidFill>
                <a:latin typeface="Comic Sans MS" panose="030F0702030302020204" pitchFamily="66" charset="0"/>
              </a:rPr>
              <a:t> di </a:t>
            </a:r>
            <a:r>
              <a:rPr lang="en-US" sz="1800" b="0" dirty="0" err="1">
                <a:solidFill>
                  <a:schemeClr val="bg1"/>
                </a:solidFill>
                <a:latin typeface="Comic Sans MS" panose="030F0702030302020204" pitchFamily="66" charset="0"/>
              </a:rPr>
              <a:t>restoran-restoran</a:t>
            </a:r>
            <a:r>
              <a:rPr lang="en-US" sz="1800" b="0" dirty="0">
                <a:solidFill>
                  <a:schemeClr val="bg1"/>
                </a:solidFill>
                <a:latin typeface="Comic Sans MS" panose="030F0702030302020204" pitchFamily="66" charset="0"/>
              </a:rPr>
              <a:t> McDonald's </a:t>
            </a:r>
            <a:r>
              <a:rPr lang="en-US" sz="1800" b="0" dirty="0" err="1">
                <a:solidFill>
                  <a:schemeClr val="bg1"/>
                </a:solidFill>
                <a:latin typeface="Comic Sans MS" panose="030F0702030302020204" pitchFamily="66" charset="0"/>
              </a:rPr>
              <a:t>adalah</a:t>
            </a:r>
            <a:r>
              <a:rPr lang="en-US" sz="1800" b="0" dirty="0">
                <a:solidFill>
                  <a:schemeClr val="bg1"/>
                </a:solidFill>
                <a:latin typeface="Comic Sans MS" panose="030F0702030302020204" pitchFamily="66" charset="0"/>
              </a:rPr>
              <a:t> hamburger, </a:t>
            </a:r>
            <a:r>
              <a:rPr lang="en-US" sz="1800" b="0" dirty="0" err="1">
                <a:solidFill>
                  <a:schemeClr val="bg1"/>
                </a:solidFill>
                <a:latin typeface="Comic Sans MS" panose="030F0702030302020204" pitchFamily="66" charset="0"/>
              </a:rPr>
              <a:t>namun</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mereka</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juga</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menyajikan</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minuman</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ringan</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kentang</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goreng</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dan</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hidangan-hidangan</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gan</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sa</a:t>
            </a:r>
            <a:r>
              <a:rPr lang="en-US" sz="1800" b="0" dirty="0">
                <a:solidFill>
                  <a:schemeClr val="bg1"/>
                </a:solidFill>
                <a:latin typeface="Comic Sans MS" panose="030F0702030302020204" pitchFamily="66" charset="0"/>
              </a:rPr>
              <a:t> yang </a:t>
            </a:r>
            <a:r>
              <a:rPr lang="en-US" sz="1800" b="0" dirty="0" err="1">
                <a:solidFill>
                  <a:schemeClr val="bg1"/>
                </a:solidFill>
                <a:latin typeface="Comic Sans MS" panose="030F0702030302020204" pitchFamily="66" charset="0"/>
              </a:rPr>
              <a:t>disesuaikan</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dengan</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tempat</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restoran</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itu</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berada</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Lambang</a:t>
            </a:r>
            <a:r>
              <a:rPr lang="en-US" sz="1800" b="0" dirty="0">
                <a:solidFill>
                  <a:schemeClr val="bg1"/>
                </a:solidFill>
                <a:latin typeface="Comic Sans MS" panose="030F0702030302020204" pitchFamily="66" charset="0"/>
              </a:rPr>
              <a:t> McDonald's </a:t>
            </a:r>
            <a:r>
              <a:rPr lang="en-US" sz="1800" b="0" dirty="0" err="1">
                <a:solidFill>
                  <a:schemeClr val="bg1"/>
                </a:solidFill>
                <a:latin typeface="Comic Sans MS" panose="030F0702030302020204" pitchFamily="66" charset="0"/>
              </a:rPr>
              <a:t>adalah</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dua</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busur</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berwarna</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kuning</a:t>
            </a:r>
            <a:r>
              <a:rPr lang="en-US" sz="1800" b="0" dirty="0">
                <a:solidFill>
                  <a:schemeClr val="bg1"/>
                </a:solidFill>
                <a:latin typeface="Comic Sans MS" panose="030F0702030302020204" pitchFamily="66" charset="0"/>
              </a:rPr>
              <a:t> yang </a:t>
            </a:r>
            <a:r>
              <a:rPr lang="en-US" sz="1800" b="0" dirty="0" err="1">
                <a:solidFill>
                  <a:schemeClr val="bg1"/>
                </a:solidFill>
                <a:latin typeface="Comic Sans MS" panose="030F0702030302020204" pitchFamily="66" charset="0"/>
              </a:rPr>
              <a:t>biasanya</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dipajang</a:t>
            </a:r>
            <a:r>
              <a:rPr lang="en-US" sz="1800" b="0" dirty="0">
                <a:solidFill>
                  <a:schemeClr val="bg1"/>
                </a:solidFill>
                <a:latin typeface="Comic Sans MS" panose="030F0702030302020204" pitchFamily="66" charset="0"/>
              </a:rPr>
              <a:t> di </a:t>
            </a:r>
            <a:r>
              <a:rPr lang="en-US" sz="1800" b="0" dirty="0" err="1">
                <a:solidFill>
                  <a:schemeClr val="bg1"/>
                </a:solidFill>
                <a:latin typeface="Comic Sans MS" panose="030F0702030302020204" pitchFamily="66" charset="0"/>
              </a:rPr>
              <a:t>luar</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rumah-rumah</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makan</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mereka</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dan</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dapat</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segera</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dikenali</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oleh</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masyarakat</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luas</a:t>
            </a:r>
            <a:r>
              <a:rPr lang="en-US" sz="1800" b="0" dirty="0" smtClean="0">
                <a:solidFill>
                  <a:schemeClr val="bg1"/>
                </a:solidFill>
                <a:latin typeface="Comic Sans MS" panose="030F0702030302020204" pitchFamily="66" charset="0"/>
              </a:rPr>
              <a:t>.</a:t>
            </a:r>
            <a:endParaRPr lang="en-US" sz="1800" b="0" dirty="0">
              <a:solidFill>
                <a:schemeClr val="bg1"/>
              </a:solidFill>
              <a:latin typeface="Comic Sans MS" panose="030F0702030302020204" pitchFamily="66" charset="0"/>
            </a:endParaRPr>
          </a:p>
          <a:p>
            <a:r>
              <a:rPr lang="en-US" sz="1800" b="0" dirty="0" err="1">
                <a:solidFill>
                  <a:schemeClr val="bg1"/>
                </a:solidFill>
                <a:latin typeface="Comic Sans MS" panose="030F0702030302020204" pitchFamily="66" charset="0"/>
              </a:rPr>
              <a:t>Restoran</a:t>
            </a:r>
            <a:r>
              <a:rPr lang="en-US" sz="1800" b="0" dirty="0">
                <a:solidFill>
                  <a:schemeClr val="bg1"/>
                </a:solidFill>
                <a:latin typeface="Comic Sans MS" panose="030F0702030302020204" pitchFamily="66" charset="0"/>
              </a:rPr>
              <a:t> McDonald's </a:t>
            </a:r>
            <a:r>
              <a:rPr lang="en-US" sz="1800" b="0" dirty="0" err="1">
                <a:solidFill>
                  <a:schemeClr val="bg1"/>
                </a:solidFill>
                <a:latin typeface="Comic Sans MS" panose="030F0702030302020204" pitchFamily="66" charset="0"/>
              </a:rPr>
              <a:t>pertama</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didirikan</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pada</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tahun</a:t>
            </a:r>
            <a:r>
              <a:rPr lang="en-US" sz="1800" b="0" dirty="0">
                <a:solidFill>
                  <a:schemeClr val="bg1"/>
                </a:solidFill>
                <a:latin typeface="Comic Sans MS" panose="030F0702030302020204" pitchFamily="66" charset="0"/>
              </a:rPr>
              <a:t> 1930 </a:t>
            </a:r>
            <a:r>
              <a:rPr lang="en-US" sz="1800" b="0" dirty="0" err="1">
                <a:solidFill>
                  <a:schemeClr val="bg1"/>
                </a:solidFill>
                <a:latin typeface="Comic Sans MS" panose="030F0702030302020204" pitchFamily="66" charset="0"/>
              </a:rPr>
              <a:t>oleh</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dua</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bersaudara</a:t>
            </a:r>
            <a:r>
              <a:rPr lang="en-US" sz="1800" b="0" dirty="0">
                <a:solidFill>
                  <a:schemeClr val="bg1"/>
                </a:solidFill>
                <a:latin typeface="Comic Sans MS" panose="030F0702030302020204" pitchFamily="66" charset="0"/>
              </a:rPr>
              <a:t> Dick </a:t>
            </a:r>
            <a:r>
              <a:rPr lang="en-US" sz="1800" b="0" dirty="0" err="1">
                <a:solidFill>
                  <a:schemeClr val="bg1"/>
                </a:solidFill>
                <a:latin typeface="Comic Sans MS" panose="030F0702030302020204" pitchFamily="66" charset="0"/>
              </a:rPr>
              <a:t>dan</a:t>
            </a:r>
            <a:r>
              <a:rPr lang="en-US" sz="1800" b="0" dirty="0">
                <a:solidFill>
                  <a:schemeClr val="bg1"/>
                </a:solidFill>
                <a:latin typeface="Comic Sans MS" panose="030F0702030302020204" pitchFamily="66" charset="0"/>
              </a:rPr>
              <a:t> Mac McDonald, </a:t>
            </a:r>
            <a:r>
              <a:rPr lang="en-US" sz="1800" b="0" dirty="0" err="1">
                <a:solidFill>
                  <a:schemeClr val="bg1"/>
                </a:solidFill>
                <a:latin typeface="Comic Sans MS" panose="030F0702030302020204" pitchFamily="66" charset="0"/>
              </a:rPr>
              <a:t>namun</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kemudian</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dibelinya</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oleh</a:t>
            </a:r>
            <a:r>
              <a:rPr lang="en-US" sz="1800" b="0" dirty="0">
                <a:solidFill>
                  <a:schemeClr val="bg1"/>
                </a:solidFill>
                <a:latin typeface="Comic Sans MS" panose="030F0702030302020204" pitchFamily="66" charset="0"/>
              </a:rPr>
              <a:t> Ray Kroc </a:t>
            </a:r>
            <a:r>
              <a:rPr lang="en-US" sz="1800" b="0" dirty="0" err="1">
                <a:solidFill>
                  <a:schemeClr val="bg1"/>
                </a:solidFill>
                <a:latin typeface="Comic Sans MS" panose="030F0702030302020204" pitchFamily="66" charset="0"/>
              </a:rPr>
              <a:t>dan</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diperluas</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ke</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seluruh</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dunia</a:t>
            </a:r>
            <a:r>
              <a:rPr lang="en-US" sz="1800" b="0" dirty="0" smtClean="0">
                <a:solidFill>
                  <a:schemeClr val="bg1"/>
                </a:solidFill>
                <a:latin typeface="Comic Sans MS" panose="030F0702030302020204" pitchFamily="66" charset="0"/>
              </a:rPr>
              <a:t>.</a:t>
            </a:r>
            <a:endParaRPr lang="en-US" sz="1800" b="0" dirty="0">
              <a:solidFill>
                <a:schemeClr val="bg1"/>
              </a:solidFill>
              <a:latin typeface="Comic Sans MS" panose="030F0702030302020204" pitchFamily="66" charset="0"/>
            </a:endParaRPr>
          </a:p>
          <a:p>
            <a:r>
              <a:rPr lang="en-US" sz="1800" b="0" dirty="0" err="1">
                <a:solidFill>
                  <a:schemeClr val="bg1"/>
                </a:solidFill>
                <a:latin typeface="Comic Sans MS" panose="030F0702030302020204" pitchFamily="66" charset="0"/>
              </a:rPr>
              <a:t>Sampai</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pada</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tahun</a:t>
            </a:r>
            <a:r>
              <a:rPr lang="en-US" sz="1800" b="0" dirty="0">
                <a:solidFill>
                  <a:schemeClr val="bg1"/>
                </a:solidFill>
                <a:latin typeface="Comic Sans MS" panose="030F0702030302020204" pitchFamily="66" charset="0"/>
              </a:rPr>
              <a:t> 2004, McDonald's </a:t>
            </a:r>
            <a:r>
              <a:rPr lang="en-US" sz="1800" b="0" dirty="0" err="1">
                <a:solidFill>
                  <a:schemeClr val="bg1"/>
                </a:solidFill>
                <a:latin typeface="Comic Sans MS" panose="030F0702030302020204" pitchFamily="66" charset="0"/>
              </a:rPr>
              <a:t>memiliki</a:t>
            </a:r>
            <a:r>
              <a:rPr lang="en-US" sz="1800" b="0" dirty="0">
                <a:solidFill>
                  <a:schemeClr val="bg1"/>
                </a:solidFill>
                <a:latin typeface="Comic Sans MS" panose="030F0702030302020204" pitchFamily="66" charset="0"/>
              </a:rPr>
              <a:t> 30.000 </a:t>
            </a:r>
            <a:r>
              <a:rPr lang="en-US" sz="1800" b="0" dirty="0" err="1">
                <a:solidFill>
                  <a:schemeClr val="bg1"/>
                </a:solidFill>
                <a:latin typeface="Comic Sans MS" panose="030F0702030302020204" pitchFamily="66" charset="0"/>
              </a:rPr>
              <a:t>rumah</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makan</a:t>
            </a:r>
            <a:r>
              <a:rPr lang="en-US" sz="1800" b="0" dirty="0">
                <a:solidFill>
                  <a:schemeClr val="bg1"/>
                </a:solidFill>
                <a:latin typeface="Comic Sans MS" panose="030F0702030302020204" pitchFamily="66" charset="0"/>
              </a:rPr>
              <a:t> di </a:t>
            </a:r>
            <a:r>
              <a:rPr lang="en-US" sz="1800" b="0" dirty="0" err="1">
                <a:solidFill>
                  <a:schemeClr val="bg1"/>
                </a:solidFill>
                <a:latin typeface="Comic Sans MS" panose="030F0702030302020204" pitchFamily="66" charset="0"/>
              </a:rPr>
              <a:t>seluruh</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dunia</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dengan</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jumlah</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pengunjung</a:t>
            </a:r>
            <a:r>
              <a:rPr lang="en-US" sz="1800" b="0" dirty="0">
                <a:solidFill>
                  <a:schemeClr val="bg1"/>
                </a:solidFill>
                <a:latin typeface="Comic Sans MS" panose="030F0702030302020204" pitchFamily="66" charset="0"/>
              </a:rPr>
              <a:t> rata-rata 50.000.000 orang </a:t>
            </a:r>
            <a:r>
              <a:rPr lang="en-US" sz="1800" b="0" dirty="0" err="1">
                <a:solidFill>
                  <a:schemeClr val="bg1"/>
                </a:solidFill>
                <a:latin typeface="Comic Sans MS" panose="030F0702030302020204" pitchFamily="66" charset="0"/>
              </a:rPr>
              <a:t>dan</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pengunjung</a:t>
            </a:r>
            <a:r>
              <a:rPr lang="en-US" sz="1800" b="0" dirty="0">
                <a:solidFill>
                  <a:schemeClr val="bg1"/>
                </a:solidFill>
                <a:latin typeface="Comic Sans MS" panose="030F0702030302020204" pitchFamily="66" charset="0"/>
              </a:rPr>
              <a:t> per </a:t>
            </a:r>
            <a:r>
              <a:rPr lang="en-US" sz="1800" b="0" dirty="0" err="1">
                <a:solidFill>
                  <a:schemeClr val="bg1"/>
                </a:solidFill>
                <a:latin typeface="Comic Sans MS" panose="030F0702030302020204" pitchFamily="66" charset="0"/>
              </a:rPr>
              <a:t>hari</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dan</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rumah</a:t>
            </a:r>
            <a:r>
              <a:rPr lang="en-US" sz="1800" b="0" dirty="0">
                <a:solidFill>
                  <a:schemeClr val="bg1"/>
                </a:solidFill>
                <a:latin typeface="Comic Sans MS" panose="030F0702030302020204" pitchFamily="66" charset="0"/>
              </a:rPr>
              <a:t> </a:t>
            </a:r>
            <a:r>
              <a:rPr lang="en-US" sz="1800" b="0" dirty="0" err="1">
                <a:solidFill>
                  <a:schemeClr val="bg1"/>
                </a:solidFill>
                <a:latin typeface="Comic Sans MS" panose="030F0702030302020204" pitchFamily="66" charset="0"/>
              </a:rPr>
              <a:t>makan</a:t>
            </a:r>
            <a:r>
              <a:rPr lang="en-US" sz="1800" b="0" dirty="0">
                <a:solidFill>
                  <a:schemeClr val="bg1"/>
                </a:solidFill>
                <a:latin typeface="Comic Sans MS" panose="030F0702030302020204" pitchFamily="66" charset="0"/>
              </a:rPr>
              <a:t> 1.700 orang</a:t>
            </a:r>
            <a:r>
              <a:rPr lang="en-US" sz="1800" b="0" dirty="0" smtClean="0">
                <a:solidFill>
                  <a:schemeClr val="bg1"/>
                </a:solidFill>
                <a:latin typeface="Comic Sans MS" panose="030F0702030302020204" pitchFamily="66" charset="0"/>
              </a:rPr>
              <a:t>.</a:t>
            </a:r>
            <a:endParaRPr lang="en-US" sz="1800" b="0" dirty="0">
              <a:solidFill>
                <a:schemeClr val="bg1"/>
              </a:solidFill>
              <a:latin typeface="Comic Sans MS" panose="030F0702030302020204" pitchFamily="66" charset="0"/>
            </a:endParaRPr>
          </a:p>
          <a:p>
            <a:endParaRPr lang="en-US" sz="1800" b="0"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xmlns="" val="395122952"/>
      </p:ext>
    </p:extLst>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1000"/>
                                        <p:tgtEl>
                                          <p:spTgt spid="6">
                                            <p:txEl>
                                              <p:pRg st="1" end="1"/>
                                            </p:txEl>
                                          </p:spTgt>
                                        </p:tgtEl>
                                      </p:cBhvr>
                                    </p:animEffect>
                                    <p:anim calcmode="lin" valueType="num">
                                      <p:cBhvr>
                                        <p:cTn id="2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1000"/>
                                        <p:tgtEl>
                                          <p:spTgt spid="6">
                                            <p:txEl>
                                              <p:pRg st="2" end="2"/>
                                            </p:txEl>
                                          </p:spTgt>
                                        </p:tgtEl>
                                      </p:cBhvr>
                                    </p:animEffect>
                                    <p:anim calcmode="lin" valueType="num">
                                      <p:cBhvr>
                                        <p:cTn id="2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90600"/>
            <a:ext cx="7467600" cy="5029200"/>
          </a:xfrm>
        </p:spPr>
        <p:txBody>
          <a:bodyPr>
            <a:normAutofit fontScale="92500" lnSpcReduction="10000"/>
          </a:bodyPr>
          <a:lstStyle/>
          <a:p>
            <a:pPr indent="0">
              <a:buNone/>
            </a:pPr>
            <a:r>
              <a:rPr lang="en-US" b="1" dirty="0">
                <a:latin typeface="Comic Sans MS" panose="030F0702030302020204" pitchFamily="66" charset="0"/>
              </a:rPr>
              <a:t>4.      Threats</a:t>
            </a:r>
          </a:p>
          <a:p>
            <a:pPr indent="0">
              <a:buNone/>
            </a:pPr>
            <a:r>
              <a:rPr lang="en-US" b="1" dirty="0" err="1">
                <a:latin typeface="Comic Sans MS" panose="030F0702030302020204" pitchFamily="66" charset="0"/>
              </a:rPr>
              <a:t>Meski</a:t>
            </a:r>
            <a:r>
              <a:rPr lang="en-US" b="1" dirty="0">
                <a:latin typeface="Comic Sans MS" panose="030F0702030302020204" pitchFamily="66" charset="0"/>
              </a:rPr>
              <a:t> </a:t>
            </a:r>
            <a:r>
              <a:rPr lang="en-US" b="1" dirty="0" err="1">
                <a:latin typeface="Comic Sans MS" panose="030F0702030302020204" pitchFamily="66" charset="0"/>
              </a:rPr>
              <a:t>telah</a:t>
            </a:r>
            <a:r>
              <a:rPr lang="en-US" b="1" dirty="0">
                <a:latin typeface="Comic Sans MS" panose="030F0702030302020204" pitchFamily="66" charset="0"/>
              </a:rPr>
              <a:t> </a:t>
            </a:r>
            <a:r>
              <a:rPr lang="en-US" b="1" dirty="0" err="1">
                <a:latin typeface="Comic Sans MS" panose="030F0702030302020204" pitchFamily="66" charset="0"/>
              </a:rPr>
              <a:t>menjadi</a:t>
            </a:r>
            <a:r>
              <a:rPr lang="en-US" b="1" dirty="0">
                <a:latin typeface="Comic Sans MS" panose="030F0702030302020204" pitchFamily="66" charset="0"/>
              </a:rPr>
              <a:t> </a:t>
            </a:r>
            <a:r>
              <a:rPr lang="en-US" b="1" dirty="0" err="1">
                <a:latin typeface="Comic Sans MS" panose="030F0702030302020204" pitchFamily="66" charset="0"/>
              </a:rPr>
              <a:t>restoran</a:t>
            </a:r>
            <a:r>
              <a:rPr lang="en-US" b="1" dirty="0">
                <a:latin typeface="Comic Sans MS" panose="030F0702030302020204" pitchFamily="66" charset="0"/>
              </a:rPr>
              <a:t> </a:t>
            </a:r>
            <a:r>
              <a:rPr lang="en-US" b="1" dirty="0" err="1">
                <a:latin typeface="Comic Sans MS" panose="030F0702030302020204" pitchFamily="66" charset="0"/>
              </a:rPr>
              <a:t>cepat</a:t>
            </a:r>
            <a:r>
              <a:rPr lang="en-US" b="1" dirty="0">
                <a:latin typeface="Comic Sans MS" panose="030F0702030302020204" pitchFamily="66" charset="0"/>
              </a:rPr>
              <a:t> </a:t>
            </a:r>
            <a:r>
              <a:rPr lang="en-US" b="1" dirty="0" err="1">
                <a:latin typeface="Comic Sans MS" panose="030F0702030302020204" pitchFamily="66" charset="0"/>
              </a:rPr>
              <a:t>saji</a:t>
            </a:r>
            <a:r>
              <a:rPr lang="en-US" b="1" dirty="0">
                <a:latin typeface="Comic Sans MS" panose="030F0702030302020204" pitchFamily="66" charset="0"/>
              </a:rPr>
              <a:t> yang </a:t>
            </a:r>
            <a:r>
              <a:rPr lang="en-US" b="1" dirty="0" err="1">
                <a:latin typeface="Comic Sans MS" panose="030F0702030302020204" pitchFamily="66" charset="0"/>
              </a:rPr>
              <a:t>sangat</a:t>
            </a:r>
            <a:r>
              <a:rPr lang="en-US" b="1" dirty="0">
                <a:latin typeface="Comic Sans MS" panose="030F0702030302020204" pitchFamily="66" charset="0"/>
              </a:rPr>
              <a:t> </a:t>
            </a:r>
            <a:r>
              <a:rPr lang="en-US" b="1" dirty="0" err="1">
                <a:latin typeface="Comic Sans MS" panose="030F0702030302020204" pitchFamily="66" charset="0"/>
              </a:rPr>
              <a:t>sukses</a:t>
            </a:r>
            <a:r>
              <a:rPr lang="en-US" b="1" dirty="0">
                <a:latin typeface="Comic Sans MS" panose="030F0702030302020204" pitchFamily="66" charset="0"/>
              </a:rPr>
              <a:t> di </a:t>
            </a:r>
            <a:r>
              <a:rPr lang="en-US" b="1" dirty="0" err="1">
                <a:latin typeface="Comic Sans MS" panose="030F0702030302020204" pitchFamily="66" charset="0"/>
              </a:rPr>
              <a:t>seluruh</a:t>
            </a:r>
            <a:r>
              <a:rPr lang="en-US" b="1" dirty="0">
                <a:latin typeface="Comic Sans MS" panose="030F0702030302020204" pitchFamily="66" charset="0"/>
              </a:rPr>
              <a:t> </a:t>
            </a:r>
            <a:r>
              <a:rPr lang="en-US" b="1" dirty="0" err="1">
                <a:latin typeface="Comic Sans MS" panose="030F0702030302020204" pitchFamily="66" charset="0"/>
              </a:rPr>
              <a:t>dunia</a:t>
            </a:r>
            <a:r>
              <a:rPr lang="en-US" b="1" dirty="0">
                <a:latin typeface="Comic Sans MS" panose="030F0702030302020204" pitchFamily="66" charset="0"/>
              </a:rPr>
              <a:t>, McDonald’s </a:t>
            </a:r>
            <a:r>
              <a:rPr lang="en-US" b="1" dirty="0" err="1">
                <a:latin typeface="Comic Sans MS" panose="030F0702030302020204" pitchFamily="66" charset="0"/>
              </a:rPr>
              <a:t>juga</a:t>
            </a:r>
            <a:r>
              <a:rPr lang="en-US" b="1" dirty="0">
                <a:latin typeface="Comic Sans MS" panose="030F0702030302020204" pitchFamily="66" charset="0"/>
              </a:rPr>
              <a:t> </a:t>
            </a:r>
            <a:r>
              <a:rPr lang="en-US" b="1" dirty="0" err="1">
                <a:latin typeface="Comic Sans MS" panose="030F0702030302020204" pitchFamily="66" charset="0"/>
              </a:rPr>
              <a:t>masih</a:t>
            </a:r>
            <a:r>
              <a:rPr lang="en-US" b="1" dirty="0">
                <a:latin typeface="Comic Sans MS" panose="030F0702030302020204" pitchFamily="66" charset="0"/>
              </a:rPr>
              <a:t> </a:t>
            </a:r>
            <a:r>
              <a:rPr lang="en-US" b="1" dirty="0" err="1">
                <a:latin typeface="Comic Sans MS" panose="030F0702030302020204" pitchFamily="66" charset="0"/>
              </a:rPr>
              <a:t>memiliki</a:t>
            </a:r>
            <a:r>
              <a:rPr lang="en-US" b="1" dirty="0">
                <a:latin typeface="Comic Sans MS" panose="030F0702030302020204" pitchFamily="66" charset="0"/>
              </a:rPr>
              <a:t> </a:t>
            </a:r>
            <a:r>
              <a:rPr lang="en-US" b="1" dirty="0" err="1">
                <a:latin typeface="Comic Sans MS" panose="030F0702030302020204" pitchFamily="66" charset="0"/>
              </a:rPr>
              <a:t>hal</a:t>
            </a:r>
            <a:r>
              <a:rPr lang="en-US" b="1" dirty="0">
                <a:latin typeface="Comic Sans MS" panose="030F0702030302020204" pitchFamily="66" charset="0"/>
              </a:rPr>
              <a:t> – </a:t>
            </a:r>
            <a:r>
              <a:rPr lang="en-US" b="1" dirty="0" err="1">
                <a:latin typeface="Comic Sans MS" panose="030F0702030302020204" pitchFamily="66" charset="0"/>
              </a:rPr>
              <a:t>hal</a:t>
            </a:r>
            <a:r>
              <a:rPr lang="en-US" b="1" dirty="0">
                <a:latin typeface="Comic Sans MS" panose="030F0702030302020204" pitchFamily="66" charset="0"/>
              </a:rPr>
              <a:t> yang </a:t>
            </a:r>
            <a:r>
              <a:rPr lang="en-US" b="1" dirty="0" err="1">
                <a:latin typeface="Comic Sans MS" panose="030F0702030302020204" pitchFamily="66" charset="0"/>
              </a:rPr>
              <a:t>dapat</a:t>
            </a:r>
            <a:r>
              <a:rPr lang="en-US" b="1" dirty="0">
                <a:latin typeface="Comic Sans MS" panose="030F0702030302020204" pitchFamily="66" charset="0"/>
              </a:rPr>
              <a:t> </a:t>
            </a:r>
            <a:r>
              <a:rPr lang="en-US" b="1" dirty="0" err="1">
                <a:latin typeface="Comic Sans MS" panose="030F0702030302020204" pitchFamily="66" charset="0"/>
              </a:rPr>
              <a:t>mengancam</a:t>
            </a:r>
            <a:r>
              <a:rPr lang="en-US" b="1" dirty="0">
                <a:latin typeface="Comic Sans MS" panose="030F0702030302020204" pitchFamily="66" charset="0"/>
              </a:rPr>
              <a:t> </a:t>
            </a:r>
            <a:r>
              <a:rPr lang="en-US" b="1" dirty="0" err="1">
                <a:latin typeface="Comic Sans MS" panose="030F0702030302020204" pitchFamily="66" charset="0"/>
              </a:rPr>
              <a:t>eksistensinya</a:t>
            </a:r>
            <a:r>
              <a:rPr lang="en-US" b="1" dirty="0">
                <a:latin typeface="Comic Sans MS" panose="030F0702030302020204" pitchFamily="66" charset="0"/>
              </a:rPr>
              <a:t>.</a:t>
            </a:r>
          </a:p>
          <a:p>
            <a:pPr indent="0">
              <a:buNone/>
            </a:pPr>
            <a:r>
              <a:rPr lang="en-US" b="1" dirty="0" err="1">
                <a:latin typeface="Comic Sans MS" panose="030F0702030302020204" pitchFamily="66" charset="0"/>
              </a:rPr>
              <a:t>Selain</a:t>
            </a:r>
            <a:r>
              <a:rPr lang="en-US" b="1" dirty="0">
                <a:latin typeface="Comic Sans MS" panose="030F0702030302020204" pitchFamily="66" charset="0"/>
              </a:rPr>
              <a:t> </a:t>
            </a:r>
            <a:r>
              <a:rPr lang="en-US" b="1" dirty="0" err="1">
                <a:latin typeface="Comic Sans MS" panose="030F0702030302020204" pitchFamily="66" charset="0"/>
              </a:rPr>
              <a:t>ancaman</a:t>
            </a:r>
            <a:r>
              <a:rPr lang="en-US" b="1" dirty="0">
                <a:latin typeface="Comic Sans MS" panose="030F0702030302020204" pitchFamily="66" charset="0"/>
              </a:rPr>
              <a:t> </a:t>
            </a:r>
            <a:r>
              <a:rPr lang="en-US" b="1" dirty="0" err="1">
                <a:latin typeface="Comic Sans MS" panose="030F0702030302020204" pitchFamily="66" charset="0"/>
              </a:rPr>
              <a:t>dari</a:t>
            </a:r>
            <a:r>
              <a:rPr lang="en-US" b="1" dirty="0">
                <a:latin typeface="Comic Sans MS" panose="030F0702030302020204" pitchFamily="66" charset="0"/>
              </a:rPr>
              <a:t> </a:t>
            </a:r>
            <a:r>
              <a:rPr lang="en-US" b="1" dirty="0" err="1">
                <a:latin typeface="Comic Sans MS" panose="030F0702030302020204" pitchFamily="66" charset="0"/>
              </a:rPr>
              <a:t>kemunculan</a:t>
            </a:r>
            <a:r>
              <a:rPr lang="en-US" b="1" dirty="0">
                <a:latin typeface="Comic Sans MS" panose="030F0702030302020204" pitchFamily="66" charset="0"/>
              </a:rPr>
              <a:t> </a:t>
            </a:r>
            <a:r>
              <a:rPr lang="en-US" b="1" dirty="0" err="1">
                <a:latin typeface="Comic Sans MS" panose="030F0702030302020204" pitchFamily="66" charset="0"/>
              </a:rPr>
              <a:t>restoran</a:t>
            </a:r>
            <a:r>
              <a:rPr lang="en-US" b="1" dirty="0">
                <a:latin typeface="Comic Sans MS" panose="030F0702030302020204" pitchFamily="66" charset="0"/>
              </a:rPr>
              <a:t> </a:t>
            </a:r>
            <a:r>
              <a:rPr lang="en-US" b="1" dirty="0" err="1">
                <a:latin typeface="Comic Sans MS" panose="030F0702030302020204" pitchFamily="66" charset="0"/>
              </a:rPr>
              <a:t>cepat</a:t>
            </a:r>
            <a:r>
              <a:rPr lang="en-US" b="1" dirty="0">
                <a:latin typeface="Comic Sans MS" panose="030F0702030302020204" pitchFamily="66" charset="0"/>
              </a:rPr>
              <a:t> </a:t>
            </a:r>
            <a:r>
              <a:rPr lang="en-US" b="1" dirty="0" err="1">
                <a:latin typeface="Comic Sans MS" panose="030F0702030302020204" pitchFamily="66" charset="0"/>
              </a:rPr>
              <a:t>saji</a:t>
            </a:r>
            <a:r>
              <a:rPr lang="en-US" b="1" dirty="0">
                <a:latin typeface="Comic Sans MS" panose="030F0702030302020204" pitchFamily="66" charset="0"/>
              </a:rPr>
              <a:t> lain yang </a:t>
            </a:r>
            <a:r>
              <a:rPr lang="en-US" b="1" dirty="0" err="1">
                <a:latin typeface="Comic Sans MS" panose="030F0702030302020204" pitchFamily="66" charset="0"/>
              </a:rPr>
              <a:t>semakin</a:t>
            </a:r>
            <a:r>
              <a:rPr lang="en-US" b="1" dirty="0">
                <a:latin typeface="Comic Sans MS" panose="030F0702030302020204" pitchFamily="66" charset="0"/>
              </a:rPr>
              <a:t> </a:t>
            </a:r>
            <a:r>
              <a:rPr lang="en-US" b="1" dirty="0" err="1">
                <a:latin typeface="Comic Sans MS" panose="030F0702030302020204" pitchFamily="66" charset="0"/>
              </a:rPr>
              <a:t>banyak</a:t>
            </a:r>
            <a:r>
              <a:rPr lang="en-US" b="1" dirty="0">
                <a:latin typeface="Comic Sans MS" panose="030F0702030302020204" pitchFamily="66" charset="0"/>
              </a:rPr>
              <a:t>,  </a:t>
            </a:r>
            <a:r>
              <a:rPr lang="en-US" b="1" dirty="0" err="1">
                <a:latin typeface="Comic Sans MS" panose="030F0702030302020204" pitchFamily="66" charset="0"/>
              </a:rPr>
              <a:t>persaingannya</a:t>
            </a:r>
            <a:r>
              <a:rPr lang="en-US" b="1" dirty="0">
                <a:latin typeface="Comic Sans MS" panose="030F0702030302020204" pitchFamily="66" charset="0"/>
              </a:rPr>
              <a:t> </a:t>
            </a:r>
            <a:r>
              <a:rPr lang="en-US" b="1" dirty="0" err="1">
                <a:latin typeface="Comic Sans MS" panose="030F0702030302020204" pitchFamily="66" charset="0"/>
              </a:rPr>
              <a:t>dengan</a:t>
            </a:r>
            <a:r>
              <a:rPr lang="en-US" b="1" dirty="0">
                <a:latin typeface="Comic Sans MS" panose="030F0702030302020204" pitchFamily="66" charset="0"/>
              </a:rPr>
              <a:t> </a:t>
            </a:r>
            <a:r>
              <a:rPr lang="en-US" b="1" dirty="0" err="1">
                <a:latin typeface="Comic Sans MS" panose="030F0702030302020204" pitchFamily="66" charset="0"/>
              </a:rPr>
              <a:t>restoran</a:t>
            </a:r>
            <a:r>
              <a:rPr lang="en-US" b="1" dirty="0">
                <a:latin typeface="Comic Sans MS" panose="030F0702030302020204" pitchFamily="66" charset="0"/>
              </a:rPr>
              <a:t> </a:t>
            </a:r>
            <a:r>
              <a:rPr lang="en-US" b="1" dirty="0" err="1">
                <a:latin typeface="Comic Sans MS" panose="030F0702030302020204" pitchFamily="66" charset="0"/>
              </a:rPr>
              <a:t>cepat</a:t>
            </a:r>
            <a:r>
              <a:rPr lang="en-US" b="1" dirty="0">
                <a:latin typeface="Comic Sans MS" panose="030F0702030302020204" pitchFamily="66" charset="0"/>
              </a:rPr>
              <a:t> </a:t>
            </a:r>
            <a:r>
              <a:rPr lang="en-US" b="1" dirty="0" err="1">
                <a:latin typeface="Comic Sans MS" panose="030F0702030302020204" pitchFamily="66" charset="0"/>
              </a:rPr>
              <a:t>saji</a:t>
            </a:r>
            <a:r>
              <a:rPr lang="en-US" b="1" dirty="0">
                <a:latin typeface="Comic Sans MS" panose="030F0702030302020204" pitchFamily="66" charset="0"/>
              </a:rPr>
              <a:t> KFC (Kentucky Fried Chicken) yang </a:t>
            </a:r>
            <a:r>
              <a:rPr lang="en-US" b="1" dirty="0" err="1">
                <a:latin typeface="Comic Sans MS" panose="030F0702030302020204" pitchFamily="66" charset="0"/>
              </a:rPr>
              <a:t>cukup</a:t>
            </a:r>
            <a:r>
              <a:rPr lang="en-US" b="1" dirty="0">
                <a:latin typeface="Comic Sans MS" panose="030F0702030302020204" pitchFamily="66" charset="0"/>
              </a:rPr>
              <a:t> </a:t>
            </a:r>
            <a:r>
              <a:rPr lang="en-US" b="1" dirty="0" err="1">
                <a:latin typeface="Comic Sans MS" panose="030F0702030302020204" pitchFamily="66" charset="0"/>
              </a:rPr>
              <a:t>sengit</a:t>
            </a:r>
            <a:r>
              <a:rPr lang="en-US" b="1" dirty="0">
                <a:latin typeface="Comic Sans MS" panose="030F0702030302020204" pitchFamily="66" charset="0"/>
              </a:rPr>
              <a:t> </a:t>
            </a:r>
            <a:r>
              <a:rPr lang="en-US" b="1" dirty="0" err="1">
                <a:latin typeface="Comic Sans MS" panose="030F0702030302020204" pitchFamily="66" charset="0"/>
              </a:rPr>
              <a:t>juga</a:t>
            </a:r>
            <a:r>
              <a:rPr lang="en-US" b="1" dirty="0">
                <a:latin typeface="Comic Sans MS" panose="030F0702030302020204" pitchFamily="66" charset="0"/>
              </a:rPr>
              <a:t> </a:t>
            </a:r>
            <a:r>
              <a:rPr lang="en-US" b="1" dirty="0" err="1">
                <a:latin typeface="Comic Sans MS" panose="030F0702030302020204" pitchFamily="66" charset="0"/>
              </a:rPr>
              <a:t>dapat</a:t>
            </a:r>
            <a:r>
              <a:rPr lang="en-US" b="1" dirty="0">
                <a:latin typeface="Comic Sans MS" panose="030F0702030302020204" pitchFamily="66" charset="0"/>
              </a:rPr>
              <a:t> </a:t>
            </a:r>
            <a:r>
              <a:rPr lang="en-US" b="1" dirty="0" err="1">
                <a:latin typeface="Comic Sans MS" panose="030F0702030302020204" pitchFamily="66" charset="0"/>
              </a:rPr>
              <a:t>menggeser</a:t>
            </a:r>
            <a:r>
              <a:rPr lang="en-US" b="1" dirty="0">
                <a:latin typeface="Comic Sans MS" panose="030F0702030302020204" pitchFamily="66" charset="0"/>
              </a:rPr>
              <a:t> McDonald’s </a:t>
            </a:r>
            <a:r>
              <a:rPr lang="en-US" b="1" dirty="0" err="1">
                <a:latin typeface="Comic Sans MS" panose="030F0702030302020204" pitchFamily="66" charset="0"/>
              </a:rPr>
              <a:t>dari</a:t>
            </a:r>
            <a:r>
              <a:rPr lang="en-US" b="1" dirty="0">
                <a:latin typeface="Comic Sans MS" panose="030F0702030302020204" pitchFamily="66" charset="0"/>
              </a:rPr>
              <a:t> </a:t>
            </a:r>
            <a:r>
              <a:rPr lang="en-US" b="1" dirty="0" err="1">
                <a:latin typeface="Comic Sans MS" panose="030F0702030302020204" pitchFamily="66" charset="0"/>
              </a:rPr>
              <a:t>kursi</a:t>
            </a:r>
            <a:r>
              <a:rPr lang="en-US" b="1" dirty="0">
                <a:latin typeface="Comic Sans MS" panose="030F0702030302020204" pitchFamily="66" charset="0"/>
              </a:rPr>
              <a:t> market leader </a:t>
            </a:r>
            <a:r>
              <a:rPr lang="en-US" b="1" dirty="0" err="1">
                <a:latin typeface="Comic Sans MS" panose="030F0702030302020204" pitchFamily="66" charset="0"/>
              </a:rPr>
              <a:t>restoran</a:t>
            </a:r>
            <a:r>
              <a:rPr lang="en-US" b="1" dirty="0">
                <a:latin typeface="Comic Sans MS" panose="030F0702030302020204" pitchFamily="66" charset="0"/>
              </a:rPr>
              <a:t> </a:t>
            </a:r>
            <a:r>
              <a:rPr lang="en-US" b="1" dirty="0" err="1">
                <a:latin typeface="Comic Sans MS" panose="030F0702030302020204" pitchFamily="66" charset="0"/>
              </a:rPr>
              <a:t>cepat</a:t>
            </a:r>
            <a:r>
              <a:rPr lang="en-US" b="1" dirty="0">
                <a:latin typeface="Comic Sans MS" panose="030F0702030302020204" pitchFamily="66" charset="0"/>
              </a:rPr>
              <a:t> </a:t>
            </a:r>
            <a:r>
              <a:rPr lang="en-US" b="1" dirty="0" err="1">
                <a:latin typeface="Comic Sans MS" panose="030F0702030302020204" pitchFamily="66" charset="0"/>
              </a:rPr>
              <a:t>saji</a:t>
            </a:r>
            <a:r>
              <a:rPr lang="en-US" b="1" dirty="0">
                <a:latin typeface="Comic Sans MS" panose="030F0702030302020204" pitchFamily="66" charset="0"/>
              </a:rPr>
              <a:t> di </a:t>
            </a:r>
            <a:r>
              <a:rPr lang="en-US" b="1" dirty="0" err="1">
                <a:latin typeface="Comic Sans MS" panose="030F0702030302020204" pitchFamily="66" charset="0"/>
              </a:rPr>
              <a:t>dunia</a:t>
            </a:r>
            <a:r>
              <a:rPr lang="en-US" b="1" dirty="0">
                <a:latin typeface="Comic Sans MS" panose="030F0702030302020204" pitchFamily="66" charset="0"/>
              </a:rPr>
              <a:t>. Menu yang </a:t>
            </a:r>
            <a:r>
              <a:rPr lang="en-US" b="1" dirty="0" err="1">
                <a:latin typeface="Comic Sans MS" panose="030F0702030302020204" pitchFamily="66" charset="0"/>
              </a:rPr>
              <a:t>disajikan</a:t>
            </a:r>
            <a:r>
              <a:rPr lang="en-US" b="1" dirty="0">
                <a:latin typeface="Comic Sans MS" panose="030F0702030302020204" pitchFamily="66" charset="0"/>
              </a:rPr>
              <a:t> KFC </a:t>
            </a:r>
            <a:r>
              <a:rPr lang="en-US" b="1" dirty="0" err="1">
                <a:latin typeface="Comic Sans MS" panose="030F0702030302020204" pitchFamily="66" charset="0"/>
              </a:rPr>
              <a:t>tergolong</a:t>
            </a:r>
            <a:r>
              <a:rPr lang="en-US" b="1" dirty="0">
                <a:latin typeface="Comic Sans MS" panose="030F0702030302020204" pitchFamily="66" charset="0"/>
              </a:rPr>
              <a:t> </a:t>
            </a:r>
            <a:r>
              <a:rPr lang="en-US" b="1" dirty="0" err="1">
                <a:latin typeface="Comic Sans MS" panose="030F0702030302020204" pitchFamily="66" charset="0"/>
              </a:rPr>
              <a:t>lebih</a:t>
            </a:r>
            <a:r>
              <a:rPr lang="en-US" b="1" dirty="0">
                <a:latin typeface="Comic Sans MS" panose="030F0702030302020204" pitchFamily="66" charset="0"/>
              </a:rPr>
              <a:t> </a:t>
            </a:r>
            <a:r>
              <a:rPr lang="en-US" b="1" dirty="0" err="1">
                <a:latin typeface="Comic Sans MS" panose="030F0702030302020204" pitchFamily="66" charset="0"/>
              </a:rPr>
              <a:t>murah</a:t>
            </a:r>
            <a:r>
              <a:rPr lang="en-US" b="1" dirty="0">
                <a:latin typeface="Comic Sans MS" panose="030F0702030302020204" pitchFamily="66" charset="0"/>
              </a:rPr>
              <a:t> </a:t>
            </a:r>
            <a:r>
              <a:rPr lang="en-US" b="1" dirty="0" err="1">
                <a:latin typeface="Comic Sans MS" panose="030F0702030302020204" pitchFamily="66" charset="0"/>
              </a:rPr>
              <a:t>sehingga</a:t>
            </a:r>
            <a:r>
              <a:rPr lang="en-US" b="1" dirty="0">
                <a:latin typeface="Comic Sans MS" panose="030F0702030302020204" pitchFamily="66" charset="0"/>
              </a:rPr>
              <a:t> </a:t>
            </a:r>
            <a:r>
              <a:rPr lang="en-US" b="1" dirty="0" err="1">
                <a:latin typeface="Comic Sans MS" panose="030F0702030302020204" pitchFamily="66" charset="0"/>
              </a:rPr>
              <a:t>kemungkinan</a:t>
            </a:r>
            <a:r>
              <a:rPr lang="en-US" b="1" dirty="0">
                <a:latin typeface="Comic Sans MS" panose="030F0702030302020204" pitchFamily="66" charset="0"/>
              </a:rPr>
              <a:t> </a:t>
            </a:r>
            <a:r>
              <a:rPr lang="en-US" b="1" dirty="0" err="1">
                <a:latin typeface="Comic Sans MS" panose="030F0702030302020204" pitchFamily="66" charset="0"/>
              </a:rPr>
              <a:t>besar</a:t>
            </a:r>
            <a:r>
              <a:rPr lang="en-US" b="1" dirty="0">
                <a:latin typeface="Comic Sans MS" panose="030F0702030302020204" pitchFamily="66" charset="0"/>
              </a:rPr>
              <a:t> </a:t>
            </a:r>
            <a:r>
              <a:rPr lang="en-US" b="1" dirty="0" err="1">
                <a:latin typeface="Comic Sans MS" panose="030F0702030302020204" pitchFamily="66" charset="0"/>
              </a:rPr>
              <a:t>dapat</a:t>
            </a:r>
            <a:r>
              <a:rPr lang="en-US" b="1" dirty="0">
                <a:latin typeface="Comic Sans MS" panose="030F0702030302020204" pitchFamily="66" charset="0"/>
              </a:rPr>
              <a:t> </a:t>
            </a:r>
            <a:r>
              <a:rPr lang="en-US" b="1" dirty="0" err="1">
                <a:latin typeface="Comic Sans MS" panose="030F0702030302020204" pitchFamily="66" charset="0"/>
              </a:rPr>
              <a:t>menarik</a:t>
            </a:r>
            <a:r>
              <a:rPr lang="en-US" b="1" dirty="0">
                <a:latin typeface="Comic Sans MS" panose="030F0702030302020204" pitchFamily="66" charset="0"/>
              </a:rPr>
              <a:t> </a:t>
            </a:r>
            <a:r>
              <a:rPr lang="en-US" b="1" dirty="0" err="1">
                <a:latin typeface="Comic Sans MS" panose="030F0702030302020204" pitchFamily="66" charset="0"/>
              </a:rPr>
              <a:t>lebih</a:t>
            </a:r>
            <a:r>
              <a:rPr lang="en-US" b="1" dirty="0">
                <a:latin typeface="Comic Sans MS" panose="030F0702030302020204" pitchFamily="66" charset="0"/>
              </a:rPr>
              <a:t> </a:t>
            </a:r>
            <a:r>
              <a:rPr lang="en-US" b="1" dirty="0" err="1">
                <a:latin typeface="Comic Sans MS" panose="030F0702030302020204" pitchFamily="66" charset="0"/>
              </a:rPr>
              <a:t>banyak</a:t>
            </a:r>
            <a:r>
              <a:rPr lang="en-US" b="1" dirty="0">
                <a:latin typeface="Comic Sans MS" panose="030F0702030302020204" pitchFamily="66" charset="0"/>
              </a:rPr>
              <a:t> </a:t>
            </a:r>
            <a:r>
              <a:rPr lang="en-US" b="1" dirty="0" err="1">
                <a:latin typeface="Comic Sans MS" panose="030F0702030302020204" pitchFamily="66" charset="0"/>
              </a:rPr>
              <a:t>pelanggan</a:t>
            </a:r>
            <a:r>
              <a:rPr lang="en-US" b="1" dirty="0">
                <a:latin typeface="Comic Sans MS" panose="030F0702030302020204" pitchFamily="66" charset="0"/>
              </a:rPr>
              <a:t>.</a:t>
            </a:r>
          </a:p>
          <a:p>
            <a:pPr indent="0">
              <a:buNone/>
            </a:pPr>
            <a:r>
              <a:rPr lang="en-US" b="1" dirty="0" err="1">
                <a:latin typeface="Comic Sans MS" panose="030F0702030302020204" pitchFamily="66" charset="0"/>
              </a:rPr>
              <a:t>Semakin</a:t>
            </a:r>
            <a:r>
              <a:rPr lang="en-US" b="1" dirty="0">
                <a:latin typeface="Comic Sans MS" panose="030F0702030302020204" pitchFamily="66" charset="0"/>
              </a:rPr>
              <a:t> </a:t>
            </a:r>
            <a:r>
              <a:rPr lang="en-US" b="1" dirty="0" err="1">
                <a:latin typeface="Comic Sans MS" panose="030F0702030302020204" pitchFamily="66" charset="0"/>
              </a:rPr>
              <a:t>tingginya</a:t>
            </a:r>
            <a:r>
              <a:rPr lang="en-US" b="1" dirty="0">
                <a:latin typeface="Comic Sans MS" panose="030F0702030302020204" pitchFamily="66" charset="0"/>
              </a:rPr>
              <a:t> </a:t>
            </a:r>
            <a:r>
              <a:rPr lang="en-US" b="1" dirty="0" err="1">
                <a:latin typeface="Comic Sans MS" panose="030F0702030302020204" pitchFamily="66" charset="0"/>
              </a:rPr>
              <a:t>kesadaran</a:t>
            </a:r>
            <a:r>
              <a:rPr lang="en-US" b="1" dirty="0">
                <a:latin typeface="Comic Sans MS" panose="030F0702030302020204" pitchFamily="66" charset="0"/>
              </a:rPr>
              <a:t> </a:t>
            </a:r>
            <a:r>
              <a:rPr lang="en-US" b="1" dirty="0" err="1">
                <a:latin typeface="Comic Sans MS" panose="030F0702030302020204" pitchFamily="66" charset="0"/>
              </a:rPr>
              <a:t>masyarakat</a:t>
            </a:r>
            <a:r>
              <a:rPr lang="en-US" b="1" dirty="0">
                <a:latin typeface="Comic Sans MS" panose="030F0702030302020204" pitchFamily="66" charset="0"/>
              </a:rPr>
              <a:t> </a:t>
            </a:r>
            <a:r>
              <a:rPr lang="en-US" b="1" dirty="0" err="1">
                <a:latin typeface="Comic Sans MS" panose="030F0702030302020204" pitchFamily="66" charset="0"/>
              </a:rPr>
              <a:t>untuk</a:t>
            </a:r>
            <a:r>
              <a:rPr lang="en-US" b="1" dirty="0">
                <a:latin typeface="Comic Sans MS" panose="030F0702030302020204" pitchFamily="66" charset="0"/>
              </a:rPr>
              <a:t> </a:t>
            </a:r>
            <a:r>
              <a:rPr lang="en-US" b="1" dirty="0" err="1">
                <a:latin typeface="Comic Sans MS" panose="030F0702030302020204" pitchFamily="66" charset="0"/>
              </a:rPr>
              <a:t>tidak</a:t>
            </a:r>
            <a:r>
              <a:rPr lang="en-US" b="1" dirty="0">
                <a:latin typeface="Comic Sans MS" panose="030F0702030302020204" pitchFamily="66" charset="0"/>
              </a:rPr>
              <a:t> </a:t>
            </a:r>
            <a:r>
              <a:rPr lang="en-US" b="1" dirty="0" err="1">
                <a:latin typeface="Comic Sans MS" panose="030F0702030302020204" pitchFamily="66" charset="0"/>
              </a:rPr>
              <a:t>mengonsumsi</a:t>
            </a:r>
            <a:r>
              <a:rPr lang="en-US" b="1" dirty="0">
                <a:latin typeface="Comic Sans MS" panose="030F0702030302020204" pitchFamily="66" charset="0"/>
              </a:rPr>
              <a:t> </a:t>
            </a:r>
            <a:r>
              <a:rPr lang="en-US" b="1" dirty="0" err="1">
                <a:latin typeface="Comic Sans MS" panose="030F0702030302020204" pitchFamily="66" charset="0"/>
              </a:rPr>
              <a:t>makanan</a:t>
            </a:r>
            <a:r>
              <a:rPr lang="en-US" b="1" dirty="0">
                <a:latin typeface="Comic Sans MS" panose="030F0702030302020204" pitchFamily="66" charset="0"/>
              </a:rPr>
              <a:t> </a:t>
            </a:r>
            <a:r>
              <a:rPr lang="en-US" b="1" dirty="0" err="1">
                <a:latin typeface="Comic Sans MS" panose="030F0702030302020204" pitchFamily="66" charset="0"/>
              </a:rPr>
              <a:t>cepat</a:t>
            </a:r>
            <a:r>
              <a:rPr lang="en-US" b="1" dirty="0">
                <a:latin typeface="Comic Sans MS" panose="030F0702030302020204" pitchFamily="66" charset="0"/>
              </a:rPr>
              <a:t> </a:t>
            </a:r>
            <a:r>
              <a:rPr lang="en-US" b="1" dirty="0" err="1">
                <a:latin typeface="Comic Sans MS" panose="030F0702030302020204" pitchFamily="66" charset="0"/>
              </a:rPr>
              <a:t>saji</a:t>
            </a:r>
            <a:r>
              <a:rPr lang="en-US" b="1" dirty="0">
                <a:latin typeface="Comic Sans MS" panose="030F0702030302020204" pitchFamily="66" charset="0"/>
              </a:rPr>
              <a:t> </a:t>
            </a:r>
            <a:r>
              <a:rPr lang="en-US" b="1" dirty="0" err="1">
                <a:latin typeface="Comic Sans MS" panose="030F0702030302020204" pitchFamily="66" charset="0"/>
              </a:rPr>
              <a:t>juga</a:t>
            </a:r>
            <a:r>
              <a:rPr lang="en-US" b="1" dirty="0">
                <a:latin typeface="Comic Sans MS" panose="030F0702030302020204" pitchFamily="66" charset="0"/>
              </a:rPr>
              <a:t> </a:t>
            </a:r>
            <a:r>
              <a:rPr lang="en-US" b="1" dirty="0" err="1">
                <a:latin typeface="Comic Sans MS" panose="030F0702030302020204" pitchFamily="66" charset="0"/>
              </a:rPr>
              <a:t>menjadi</a:t>
            </a:r>
            <a:r>
              <a:rPr lang="en-US" b="1" dirty="0">
                <a:latin typeface="Comic Sans MS" panose="030F0702030302020204" pitchFamily="66" charset="0"/>
              </a:rPr>
              <a:t> </a:t>
            </a:r>
            <a:r>
              <a:rPr lang="en-US" b="1" dirty="0" err="1">
                <a:latin typeface="Comic Sans MS" panose="030F0702030302020204" pitchFamily="66" charset="0"/>
              </a:rPr>
              <a:t>ancaman</a:t>
            </a:r>
            <a:r>
              <a:rPr lang="en-US" b="1" dirty="0">
                <a:latin typeface="Comic Sans MS" panose="030F0702030302020204" pitchFamily="66" charset="0"/>
              </a:rPr>
              <a:t> yang </a:t>
            </a:r>
            <a:r>
              <a:rPr lang="en-US" b="1" dirty="0" err="1">
                <a:latin typeface="Comic Sans MS" panose="030F0702030302020204" pitchFamily="66" charset="0"/>
              </a:rPr>
              <a:t>cukup</a:t>
            </a:r>
            <a:r>
              <a:rPr lang="en-US" b="1" dirty="0">
                <a:latin typeface="Comic Sans MS" panose="030F0702030302020204" pitchFamily="66" charset="0"/>
              </a:rPr>
              <a:t> </a:t>
            </a:r>
            <a:r>
              <a:rPr lang="en-US" b="1" dirty="0" err="1">
                <a:latin typeface="Comic Sans MS" panose="030F0702030302020204" pitchFamily="66" charset="0"/>
              </a:rPr>
              <a:t>serius</a:t>
            </a:r>
            <a:r>
              <a:rPr lang="en-US" b="1" dirty="0">
                <a:latin typeface="Comic Sans MS" panose="030F0702030302020204" pitchFamily="66" charset="0"/>
              </a:rPr>
              <a:t> </a:t>
            </a:r>
            <a:r>
              <a:rPr lang="en-US" b="1" dirty="0" err="1">
                <a:latin typeface="Comic Sans MS" panose="030F0702030302020204" pitchFamily="66" charset="0"/>
              </a:rPr>
              <a:t>bagi</a:t>
            </a:r>
            <a:r>
              <a:rPr lang="en-US" b="1" dirty="0">
                <a:latin typeface="Comic Sans MS" panose="030F0702030302020204" pitchFamily="66" charset="0"/>
              </a:rPr>
              <a:t> McDonald’s.</a:t>
            </a:r>
          </a:p>
        </p:txBody>
      </p:sp>
    </p:spTree>
    <p:extLst>
      <p:ext uri="{BB962C8B-B14F-4D97-AF65-F5344CB8AC3E}">
        <p14:creationId xmlns:p14="http://schemas.microsoft.com/office/powerpoint/2010/main" xmlns="" val="1839456176"/>
      </p:ext>
    </p:extLst>
  </p:cSld>
  <p:clrMapOvr>
    <a:masterClrMapping/>
  </p:clrMapOvr>
  <mc:AlternateContent xmlns:mc="http://schemas.openxmlformats.org/markup-compatibility/2006">
    <mc:Choice xmlns:p14="http://schemas.microsoft.com/office/powerpoint/2010/main" xmlns=""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wipe(down)">
                                      <p:cBhvr>
                                        <p:cTn id="61" dur="580">
                                          <p:stCondLst>
                                            <p:cond delay="0"/>
                                          </p:stCondLst>
                                        </p:cTn>
                                        <p:tgtEl>
                                          <p:spTgt spid="3">
                                            <p:txEl>
                                              <p:pRg st="3" end="3"/>
                                            </p:txEl>
                                          </p:spTgt>
                                        </p:tgtEl>
                                      </p:cBhvr>
                                    </p:animEffect>
                                    <p:anim calcmode="lin" valueType="num">
                                      <p:cBhvr>
                                        <p:cTn id="6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3" end="3"/>
                                            </p:txEl>
                                          </p:spTgt>
                                        </p:tgtEl>
                                      </p:cBhvr>
                                      <p:to x="100000" y="60000"/>
                                    </p:animScale>
                                    <p:animScale>
                                      <p:cBhvr>
                                        <p:cTn id="68" dur="166" decel="50000">
                                          <p:stCondLst>
                                            <p:cond delay="676"/>
                                          </p:stCondLst>
                                        </p:cTn>
                                        <p:tgtEl>
                                          <p:spTgt spid="3">
                                            <p:txEl>
                                              <p:pRg st="3" end="3"/>
                                            </p:txEl>
                                          </p:spTgt>
                                        </p:tgtEl>
                                      </p:cBhvr>
                                      <p:to x="100000" y="100000"/>
                                    </p:animScale>
                                    <p:animScale>
                                      <p:cBhvr>
                                        <p:cTn id="69" dur="26">
                                          <p:stCondLst>
                                            <p:cond delay="1312"/>
                                          </p:stCondLst>
                                        </p:cTn>
                                        <p:tgtEl>
                                          <p:spTgt spid="3">
                                            <p:txEl>
                                              <p:pRg st="3" end="3"/>
                                            </p:txEl>
                                          </p:spTgt>
                                        </p:tgtEl>
                                      </p:cBhvr>
                                      <p:to x="100000" y="80000"/>
                                    </p:animScale>
                                    <p:animScale>
                                      <p:cBhvr>
                                        <p:cTn id="70" dur="166" decel="50000">
                                          <p:stCondLst>
                                            <p:cond delay="1338"/>
                                          </p:stCondLst>
                                        </p:cTn>
                                        <p:tgtEl>
                                          <p:spTgt spid="3">
                                            <p:txEl>
                                              <p:pRg st="3" end="3"/>
                                            </p:txEl>
                                          </p:spTgt>
                                        </p:tgtEl>
                                      </p:cBhvr>
                                      <p:to x="100000" y="100000"/>
                                    </p:animScale>
                                    <p:animScale>
                                      <p:cBhvr>
                                        <p:cTn id="71" dur="26">
                                          <p:stCondLst>
                                            <p:cond delay="1642"/>
                                          </p:stCondLst>
                                        </p:cTn>
                                        <p:tgtEl>
                                          <p:spTgt spid="3">
                                            <p:txEl>
                                              <p:pRg st="3" end="3"/>
                                            </p:txEl>
                                          </p:spTgt>
                                        </p:tgtEl>
                                      </p:cBhvr>
                                      <p:to x="100000" y="90000"/>
                                    </p:animScale>
                                    <p:animScale>
                                      <p:cBhvr>
                                        <p:cTn id="72" dur="166" decel="50000">
                                          <p:stCondLst>
                                            <p:cond delay="1668"/>
                                          </p:stCondLst>
                                        </p:cTn>
                                        <p:tgtEl>
                                          <p:spTgt spid="3">
                                            <p:txEl>
                                              <p:pRg st="3" end="3"/>
                                            </p:txEl>
                                          </p:spTgt>
                                        </p:tgtEl>
                                      </p:cBhvr>
                                      <p:to x="100000" y="100000"/>
                                    </p:animScale>
                                    <p:animScale>
                                      <p:cBhvr>
                                        <p:cTn id="73" dur="26">
                                          <p:stCondLst>
                                            <p:cond delay="1808"/>
                                          </p:stCondLst>
                                        </p:cTn>
                                        <p:tgtEl>
                                          <p:spTgt spid="3">
                                            <p:txEl>
                                              <p:pRg st="3" end="3"/>
                                            </p:txEl>
                                          </p:spTgt>
                                        </p:tgtEl>
                                      </p:cBhvr>
                                      <p:to x="100000" y="95000"/>
                                    </p:animScale>
                                    <p:animScale>
                                      <p:cBhvr>
                                        <p:cTn id="74"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81000" y="1151930"/>
            <a:ext cx="8458200" cy="5477470"/>
          </a:xfrm>
        </p:spPr>
        <p:txBody>
          <a:bodyPr>
            <a:normAutofit/>
          </a:bodyPr>
          <a:lstStyle/>
          <a:p>
            <a:pPr marL="0" indent="0">
              <a:buNone/>
            </a:pPr>
            <a:r>
              <a:rPr lang="en-US" sz="1400" dirty="0" err="1">
                <a:latin typeface="Comic Sans MS" panose="030F0702030302020204" pitchFamily="66" charset="0"/>
              </a:rPr>
              <a:t>Strategi</a:t>
            </a:r>
            <a:r>
              <a:rPr lang="en-US" sz="1400" dirty="0">
                <a:latin typeface="Comic Sans MS" panose="030F0702030302020204" pitchFamily="66" charset="0"/>
              </a:rPr>
              <a:t> </a:t>
            </a:r>
            <a:r>
              <a:rPr lang="en-US" sz="1400" dirty="0" err="1">
                <a:latin typeface="Comic Sans MS" panose="030F0702030302020204" pitchFamily="66" charset="0"/>
              </a:rPr>
              <a:t>pemasaran</a:t>
            </a:r>
            <a:r>
              <a:rPr lang="en-US" sz="1400" dirty="0">
                <a:latin typeface="Comic Sans MS" panose="030F0702030302020204" pitchFamily="66" charset="0"/>
              </a:rPr>
              <a:t> McDonald </a:t>
            </a:r>
            <a:r>
              <a:rPr lang="en-US" sz="1400" dirty="0" err="1">
                <a:latin typeface="Comic Sans MS" panose="030F0702030302020204" pitchFamily="66" charset="0"/>
              </a:rPr>
              <a:t>biasanya</a:t>
            </a:r>
            <a:r>
              <a:rPr lang="en-US" sz="1400" dirty="0">
                <a:latin typeface="Comic Sans MS" panose="030F0702030302020204" pitchFamily="66" charset="0"/>
              </a:rPr>
              <a:t> </a:t>
            </a:r>
            <a:r>
              <a:rPr lang="en-US" sz="1400" dirty="0" err="1">
                <a:latin typeface="Comic Sans MS" panose="030F0702030302020204" pitchFamily="66" charset="0"/>
              </a:rPr>
              <a:t>menjadi</a:t>
            </a:r>
            <a:r>
              <a:rPr lang="en-US" sz="1400" dirty="0">
                <a:latin typeface="Comic Sans MS" panose="030F0702030302020204" pitchFamily="66" charset="0"/>
              </a:rPr>
              <a:t> </a:t>
            </a:r>
            <a:r>
              <a:rPr lang="en-US" sz="1400" dirty="0" err="1">
                <a:latin typeface="Comic Sans MS" panose="030F0702030302020204" pitchFamily="66" charset="0"/>
              </a:rPr>
              <a:t>rujukan</a:t>
            </a:r>
            <a:r>
              <a:rPr lang="en-US" sz="1400" dirty="0">
                <a:latin typeface="Comic Sans MS" panose="030F0702030302020204" pitchFamily="66" charset="0"/>
              </a:rPr>
              <a:t> </a:t>
            </a:r>
            <a:r>
              <a:rPr lang="en-US" sz="1400" dirty="0" err="1">
                <a:latin typeface="Comic Sans MS" panose="030F0702030302020204" pitchFamily="66" charset="0"/>
              </a:rPr>
              <a:t>bagi</a:t>
            </a:r>
            <a:r>
              <a:rPr lang="en-US" sz="1400" dirty="0">
                <a:latin typeface="Comic Sans MS" panose="030F0702030302020204" pitchFamily="66" charset="0"/>
              </a:rPr>
              <a:t> </a:t>
            </a:r>
            <a:r>
              <a:rPr lang="en-US" sz="1400" dirty="0" err="1">
                <a:latin typeface="Comic Sans MS" panose="030F0702030302020204" pitchFamily="66" charset="0"/>
              </a:rPr>
              <a:t>pihak-pihak</a:t>
            </a:r>
            <a:r>
              <a:rPr lang="en-US" sz="1400" dirty="0">
                <a:latin typeface="Comic Sans MS" panose="030F0702030302020204" pitchFamily="66" charset="0"/>
              </a:rPr>
              <a:t> yang </a:t>
            </a:r>
            <a:r>
              <a:rPr lang="en-US" sz="1400" dirty="0" err="1">
                <a:latin typeface="Comic Sans MS" panose="030F0702030302020204" pitchFamily="66" charset="0"/>
              </a:rPr>
              <a:t>ingin</a:t>
            </a:r>
            <a:r>
              <a:rPr lang="en-US" sz="1400" dirty="0">
                <a:latin typeface="Comic Sans MS" panose="030F0702030302020204" pitchFamily="66" charset="0"/>
              </a:rPr>
              <a:t> </a:t>
            </a:r>
            <a:r>
              <a:rPr lang="en-US" sz="1400" dirty="0" err="1">
                <a:latin typeface="Comic Sans MS" panose="030F0702030302020204" pitchFamily="66" charset="0"/>
              </a:rPr>
              <a:t>mengembangkan</a:t>
            </a:r>
            <a:r>
              <a:rPr lang="en-US" sz="1400" dirty="0">
                <a:latin typeface="Comic Sans MS" panose="030F0702030302020204" pitchFamily="66" charset="0"/>
              </a:rPr>
              <a:t> </a:t>
            </a:r>
            <a:r>
              <a:rPr lang="en-US" sz="1400" dirty="0" err="1">
                <a:latin typeface="Comic Sans MS" panose="030F0702030302020204" pitchFamily="66" charset="0"/>
              </a:rPr>
              <a:t>sebuah</a:t>
            </a:r>
            <a:r>
              <a:rPr lang="en-US" sz="1400" dirty="0">
                <a:latin typeface="Comic Sans MS" panose="030F0702030302020204" pitchFamily="66" charset="0"/>
              </a:rPr>
              <a:t> </a:t>
            </a:r>
            <a:r>
              <a:rPr lang="en-US" sz="1400" dirty="0" err="1">
                <a:latin typeface="Comic Sans MS" panose="030F0702030302020204" pitchFamily="66" charset="0"/>
              </a:rPr>
              <a:t>usaha</a:t>
            </a:r>
            <a:r>
              <a:rPr lang="en-US" sz="1400" dirty="0">
                <a:latin typeface="Comic Sans MS" panose="030F0702030302020204" pitchFamily="66" charset="0"/>
              </a:rPr>
              <a:t> </a:t>
            </a:r>
            <a:r>
              <a:rPr lang="en-US" sz="1400" dirty="0" err="1">
                <a:latin typeface="Comic Sans MS" panose="030F0702030302020204" pitchFamily="66" charset="0"/>
              </a:rPr>
              <a:t>bisnis</a:t>
            </a:r>
            <a:r>
              <a:rPr lang="en-US" sz="1400" dirty="0">
                <a:latin typeface="Comic Sans MS" panose="030F0702030302020204" pitchFamily="66" charset="0"/>
              </a:rPr>
              <a:t> </a:t>
            </a:r>
            <a:r>
              <a:rPr lang="en-US" sz="1400" dirty="0" err="1">
                <a:latin typeface="Comic Sans MS" panose="030F0702030302020204" pitchFamily="66" charset="0"/>
              </a:rPr>
              <a:t>tiruan</a:t>
            </a:r>
            <a:r>
              <a:rPr lang="en-US" sz="1400" dirty="0">
                <a:latin typeface="Comic Sans MS" panose="030F0702030302020204" pitchFamily="66" charset="0"/>
              </a:rPr>
              <a:t> </a:t>
            </a:r>
            <a:r>
              <a:rPr lang="en-US" sz="1400" dirty="0" err="1">
                <a:latin typeface="Comic Sans MS" panose="030F0702030302020204" pitchFamily="66" charset="0"/>
              </a:rPr>
              <a:t>atau</a:t>
            </a:r>
            <a:r>
              <a:rPr lang="en-US" sz="1400" dirty="0">
                <a:latin typeface="Comic Sans MS" panose="030F0702030302020204" pitchFamily="66" charset="0"/>
              </a:rPr>
              <a:t> franchise. </a:t>
            </a:r>
            <a:r>
              <a:rPr lang="en-US" sz="1400" dirty="0" err="1">
                <a:latin typeface="Comic Sans MS" panose="030F0702030302020204" pitchFamily="66" charset="0"/>
              </a:rPr>
              <a:t>Mengingat</a:t>
            </a:r>
            <a:r>
              <a:rPr lang="en-US" sz="1400" dirty="0">
                <a:latin typeface="Comic Sans MS" panose="030F0702030302020204" pitchFamily="66" charset="0"/>
              </a:rPr>
              <a:t> </a:t>
            </a:r>
            <a:r>
              <a:rPr lang="en-US" sz="1400" dirty="0" err="1">
                <a:latin typeface="Comic Sans MS" panose="030F0702030302020204" pitchFamily="66" charset="0"/>
              </a:rPr>
              <a:t>telah</a:t>
            </a:r>
            <a:r>
              <a:rPr lang="en-US" sz="1400" dirty="0">
                <a:latin typeface="Comic Sans MS" panose="030F0702030302020204" pitchFamily="66" charset="0"/>
              </a:rPr>
              <a:t> </a:t>
            </a:r>
            <a:r>
              <a:rPr lang="en-US" sz="1400" dirty="0" err="1">
                <a:latin typeface="Comic Sans MS" panose="030F0702030302020204" pitchFamily="66" charset="0"/>
              </a:rPr>
              <a:t>terbuktinya</a:t>
            </a:r>
            <a:r>
              <a:rPr lang="en-US" sz="1400" dirty="0">
                <a:latin typeface="Comic Sans MS" panose="030F0702030302020204" pitchFamily="66" charset="0"/>
              </a:rPr>
              <a:t> </a:t>
            </a:r>
            <a:r>
              <a:rPr lang="en-US" sz="1400" dirty="0" err="1">
                <a:latin typeface="Comic Sans MS" panose="030F0702030302020204" pitchFamily="66" charset="0"/>
              </a:rPr>
              <a:t>keberhasilan</a:t>
            </a:r>
            <a:r>
              <a:rPr lang="en-US" sz="1400" dirty="0">
                <a:latin typeface="Comic Sans MS" panose="030F0702030302020204" pitchFamily="66" charset="0"/>
              </a:rPr>
              <a:t> </a:t>
            </a:r>
            <a:r>
              <a:rPr lang="en-US" sz="1400" dirty="0" err="1">
                <a:latin typeface="Comic Sans MS" panose="030F0702030302020204" pitchFamily="66" charset="0"/>
              </a:rPr>
              <a:t>pihak</a:t>
            </a:r>
            <a:r>
              <a:rPr lang="en-US" sz="1400" dirty="0">
                <a:latin typeface="Comic Sans MS" panose="030F0702030302020204" pitchFamily="66" charset="0"/>
              </a:rPr>
              <a:t> </a:t>
            </a:r>
            <a:r>
              <a:rPr lang="en-US" sz="1400" dirty="0" err="1">
                <a:latin typeface="Comic Sans MS" panose="030F0702030302020204" pitchFamily="66" charset="0"/>
              </a:rPr>
              <a:t>perusahaan</a:t>
            </a:r>
            <a:r>
              <a:rPr lang="en-US" sz="1400" dirty="0">
                <a:latin typeface="Comic Sans MS" panose="030F0702030302020204" pitchFamily="66" charset="0"/>
              </a:rPr>
              <a:t> McDonald </a:t>
            </a:r>
            <a:r>
              <a:rPr lang="en-US" sz="1400" dirty="0" err="1">
                <a:latin typeface="Comic Sans MS" panose="030F0702030302020204" pitchFamily="66" charset="0"/>
              </a:rPr>
              <a:t>dalam</a:t>
            </a:r>
            <a:r>
              <a:rPr lang="en-US" sz="1400" dirty="0">
                <a:latin typeface="Comic Sans MS" panose="030F0702030302020204" pitchFamily="66" charset="0"/>
              </a:rPr>
              <a:t> </a:t>
            </a:r>
            <a:r>
              <a:rPr lang="en-US" sz="1400" dirty="0" err="1">
                <a:latin typeface="Comic Sans MS" panose="030F0702030302020204" pitchFamily="66" charset="0"/>
              </a:rPr>
              <a:t>mengembangkan</a:t>
            </a:r>
            <a:r>
              <a:rPr lang="en-US" sz="1400" dirty="0">
                <a:latin typeface="Comic Sans MS" panose="030F0702030302020204" pitchFamily="66" charset="0"/>
              </a:rPr>
              <a:t> </a:t>
            </a:r>
            <a:r>
              <a:rPr lang="en-US" sz="1400" dirty="0" err="1">
                <a:latin typeface="Comic Sans MS" panose="030F0702030302020204" pitchFamily="66" charset="0"/>
              </a:rPr>
              <a:t>sebuah</a:t>
            </a:r>
            <a:r>
              <a:rPr lang="en-US" sz="1400" dirty="0">
                <a:latin typeface="Comic Sans MS" panose="030F0702030302020204" pitchFamily="66" charset="0"/>
              </a:rPr>
              <a:t> </a:t>
            </a:r>
            <a:r>
              <a:rPr lang="en-US" sz="1400" dirty="0" err="1">
                <a:latin typeface="Comic Sans MS" panose="030F0702030302020204" pitchFamily="66" charset="0"/>
              </a:rPr>
              <a:t>bisnis</a:t>
            </a:r>
            <a:r>
              <a:rPr lang="en-US" sz="1400" dirty="0">
                <a:latin typeface="Comic Sans MS" panose="030F0702030302020204" pitchFamily="66" charset="0"/>
              </a:rPr>
              <a:t> </a:t>
            </a:r>
            <a:r>
              <a:rPr lang="en-US" sz="1400" dirty="0" err="1">
                <a:latin typeface="Comic Sans MS" panose="030F0702030302020204" pitchFamily="66" charset="0"/>
              </a:rPr>
              <a:t>usaha</a:t>
            </a:r>
            <a:r>
              <a:rPr lang="en-US" sz="1400" dirty="0">
                <a:latin typeface="Comic Sans MS" panose="030F0702030302020204" pitchFamily="66" charset="0"/>
              </a:rPr>
              <a:t>, </a:t>
            </a:r>
            <a:r>
              <a:rPr lang="en-US" sz="1400" dirty="0" err="1">
                <a:latin typeface="Comic Sans MS" panose="030F0702030302020204" pitchFamily="66" charset="0"/>
              </a:rPr>
              <a:t>maka</a:t>
            </a:r>
            <a:r>
              <a:rPr lang="en-US" sz="1400" dirty="0">
                <a:latin typeface="Comic Sans MS" panose="030F0702030302020204" pitchFamily="66" charset="0"/>
              </a:rPr>
              <a:t> </a:t>
            </a:r>
            <a:r>
              <a:rPr lang="en-US" sz="1400" dirty="0" err="1">
                <a:latin typeface="Comic Sans MS" panose="030F0702030302020204" pitchFamily="66" charset="0"/>
              </a:rPr>
              <a:t>layak</a:t>
            </a:r>
            <a:r>
              <a:rPr lang="en-US" sz="1400" dirty="0">
                <a:latin typeface="Comic Sans MS" panose="030F0702030302020204" pitchFamily="66" charset="0"/>
              </a:rPr>
              <a:t> </a:t>
            </a:r>
            <a:r>
              <a:rPr lang="en-US" sz="1400" dirty="0" err="1">
                <a:latin typeface="Comic Sans MS" panose="030F0702030302020204" pitchFamily="66" charset="0"/>
              </a:rPr>
              <a:t>jika</a:t>
            </a:r>
            <a:r>
              <a:rPr lang="en-US" sz="1400" dirty="0">
                <a:latin typeface="Comic Sans MS" panose="030F0702030302020204" pitchFamily="66" charset="0"/>
              </a:rPr>
              <a:t> </a:t>
            </a:r>
            <a:r>
              <a:rPr lang="en-US" sz="1400" dirty="0" err="1">
                <a:latin typeface="Comic Sans MS" panose="030F0702030302020204" pitchFamily="66" charset="0"/>
              </a:rPr>
              <a:t>perusahaan</a:t>
            </a:r>
            <a:r>
              <a:rPr lang="en-US" sz="1400" dirty="0">
                <a:latin typeface="Comic Sans MS" panose="030F0702030302020204" pitchFamily="66" charset="0"/>
              </a:rPr>
              <a:t> </a:t>
            </a:r>
            <a:r>
              <a:rPr lang="en-US" sz="1400" dirty="0" err="1">
                <a:latin typeface="Comic Sans MS" panose="030F0702030302020204" pitchFamily="66" charset="0"/>
              </a:rPr>
              <a:t>ini</a:t>
            </a:r>
            <a:r>
              <a:rPr lang="en-US" sz="1400" dirty="0">
                <a:latin typeface="Comic Sans MS" panose="030F0702030302020204" pitchFamily="66" charset="0"/>
              </a:rPr>
              <a:t> </a:t>
            </a:r>
            <a:r>
              <a:rPr lang="en-US" sz="1400" dirty="0" err="1">
                <a:latin typeface="Comic Sans MS" panose="030F0702030302020204" pitchFamily="66" charset="0"/>
              </a:rPr>
              <a:t>menjadi</a:t>
            </a:r>
            <a:r>
              <a:rPr lang="en-US" sz="1400" dirty="0">
                <a:latin typeface="Comic Sans MS" panose="030F0702030302020204" pitchFamily="66" charset="0"/>
              </a:rPr>
              <a:t> </a:t>
            </a:r>
            <a:r>
              <a:rPr lang="en-US" sz="1400" dirty="0" err="1">
                <a:latin typeface="Comic Sans MS" panose="030F0702030302020204" pitchFamily="66" charset="0"/>
              </a:rPr>
              <a:t>rujukan</a:t>
            </a:r>
            <a:r>
              <a:rPr lang="en-US" sz="1400" dirty="0">
                <a:latin typeface="Comic Sans MS" panose="030F0702030302020204" pitchFamily="66" charset="0"/>
              </a:rPr>
              <a:t> </a:t>
            </a:r>
            <a:r>
              <a:rPr lang="en-US" sz="1400" dirty="0" err="1">
                <a:latin typeface="Comic Sans MS" panose="030F0702030302020204" pitchFamily="66" charset="0"/>
              </a:rPr>
              <a:t>perusahaan-perusahaan</a:t>
            </a:r>
            <a:r>
              <a:rPr lang="en-US" sz="1400" dirty="0">
                <a:latin typeface="Comic Sans MS" panose="030F0702030302020204" pitchFamily="66" charset="0"/>
              </a:rPr>
              <a:t> </a:t>
            </a:r>
            <a:r>
              <a:rPr lang="en-US" sz="1400" dirty="0" err="1">
                <a:latin typeface="Comic Sans MS" panose="030F0702030302020204" pitchFamily="66" charset="0"/>
              </a:rPr>
              <a:t>kecil</a:t>
            </a:r>
            <a:r>
              <a:rPr lang="en-US" sz="1400" dirty="0">
                <a:latin typeface="Comic Sans MS" panose="030F0702030302020204" pitchFamily="66" charset="0"/>
              </a:rPr>
              <a:t>.</a:t>
            </a:r>
          </a:p>
          <a:p>
            <a:pPr marL="0" indent="0">
              <a:buNone/>
            </a:pPr>
            <a:endParaRPr lang="en-US" sz="1400" dirty="0">
              <a:latin typeface="Comic Sans MS" panose="030F0702030302020204" pitchFamily="66" charset="0"/>
            </a:endParaRPr>
          </a:p>
          <a:p>
            <a:pPr marL="0" indent="0">
              <a:buNone/>
            </a:pPr>
            <a:r>
              <a:rPr lang="en-US" sz="1400" dirty="0" err="1">
                <a:latin typeface="Comic Sans MS" panose="030F0702030302020204" pitchFamily="66" charset="0"/>
              </a:rPr>
              <a:t>Bagaimana</a:t>
            </a:r>
            <a:r>
              <a:rPr lang="en-US" sz="1400" dirty="0">
                <a:latin typeface="Comic Sans MS" panose="030F0702030302020204" pitchFamily="66" charset="0"/>
              </a:rPr>
              <a:t> </a:t>
            </a:r>
            <a:r>
              <a:rPr lang="en-US" sz="1400" dirty="0" err="1">
                <a:latin typeface="Comic Sans MS" panose="030F0702030302020204" pitchFamily="66" charset="0"/>
              </a:rPr>
              <a:t>sebenarnya</a:t>
            </a:r>
            <a:r>
              <a:rPr lang="en-US" sz="1400" dirty="0">
                <a:latin typeface="Comic Sans MS" panose="030F0702030302020204" pitchFamily="66" charset="0"/>
              </a:rPr>
              <a:t> </a:t>
            </a:r>
            <a:r>
              <a:rPr lang="en-US" sz="1400" dirty="0" err="1">
                <a:latin typeface="Comic Sans MS" panose="030F0702030302020204" pitchFamily="66" charset="0"/>
              </a:rPr>
              <a:t>strategi</a:t>
            </a:r>
            <a:r>
              <a:rPr lang="en-US" sz="1400" dirty="0">
                <a:latin typeface="Comic Sans MS" panose="030F0702030302020204" pitchFamily="66" charset="0"/>
              </a:rPr>
              <a:t> </a:t>
            </a:r>
            <a:r>
              <a:rPr lang="en-US" sz="1400" dirty="0" err="1">
                <a:latin typeface="Comic Sans MS" panose="030F0702030302020204" pitchFamily="66" charset="0"/>
              </a:rPr>
              <a:t>pemasaran</a:t>
            </a:r>
            <a:r>
              <a:rPr lang="en-US" sz="1400" dirty="0">
                <a:latin typeface="Comic Sans MS" panose="030F0702030302020204" pitchFamily="66" charset="0"/>
              </a:rPr>
              <a:t> McDonald </a:t>
            </a:r>
            <a:r>
              <a:rPr lang="en-US" sz="1400" dirty="0" err="1">
                <a:latin typeface="Comic Sans MS" panose="030F0702030302020204" pitchFamily="66" charset="0"/>
              </a:rPr>
              <a:t>tersebut</a:t>
            </a:r>
            <a:r>
              <a:rPr lang="en-US" sz="1400" dirty="0">
                <a:latin typeface="Comic Sans MS" panose="030F0702030302020204" pitchFamily="66" charset="0"/>
              </a:rPr>
              <a:t> </a:t>
            </a:r>
            <a:r>
              <a:rPr lang="en-US" sz="1400" dirty="0" err="1">
                <a:latin typeface="Comic Sans MS" panose="030F0702030302020204" pitchFamily="66" charset="0"/>
              </a:rPr>
              <a:t>dirancang</a:t>
            </a:r>
            <a:r>
              <a:rPr lang="en-US" sz="1400" dirty="0">
                <a:latin typeface="Comic Sans MS" panose="030F0702030302020204" pitchFamily="66" charset="0"/>
              </a:rPr>
              <a:t>? </a:t>
            </a:r>
            <a:r>
              <a:rPr lang="en-US" sz="1400" dirty="0" err="1">
                <a:latin typeface="Comic Sans MS" panose="030F0702030302020204" pitchFamily="66" charset="0"/>
              </a:rPr>
              <a:t>Berikut</a:t>
            </a:r>
            <a:r>
              <a:rPr lang="en-US" sz="1400" dirty="0">
                <a:latin typeface="Comic Sans MS" panose="030F0702030302020204" pitchFamily="66" charset="0"/>
              </a:rPr>
              <a:t> </a:t>
            </a:r>
            <a:r>
              <a:rPr lang="en-US" sz="1400" dirty="0" err="1">
                <a:latin typeface="Comic Sans MS" panose="030F0702030302020204" pitchFamily="66" charset="0"/>
              </a:rPr>
              <a:t>ini</a:t>
            </a:r>
            <a:r>
              <a:rPr lang="en-US" sz="1400" dirty="0">
                <a:latin typeface="Comic Sans MS" panose="030F0702030302020204" pitchFamily="66" charset="0"/>
              </a:rPr>
              <a:t> </a:t>
            </a:r>
            <a:r>
              <a:rPr lang="en-US" sz="1400" dirty="0" err="1">
                <a:latin typeface="Comic Sans MS" panose="030F0702030302020204" pitchFamily="66" charset="0"/>
              </a:rPr>
              <a:t>beberapa</a:t>
            </a:r>
            <a:r>
              <a:rPr lang="en-US" sz="1400" dirty="0">
                <a:latin typeface="Comic Sans MS" panose="030F0702030302020204" pitchFamily="66" charset="0"/>
              </a:rPr>
              <a:t> </a:t>
            </a:r>
            <a:r>
              <a:rPr lang="en-US" sz="1400" dirty="0" err="1">
                <a:latin typeface="Comic Sans MS" panose="030F0702030302020204" pitchFamily="66" charset="0"/>
              </a:rPr>
              <a:t>Strategi</a:t>
            </a:r>
            <a:r>
              <a:rPr lang="en-US" sz="1400" dirty="0">
                <a:latin typeface="Comic Sans MS" panose="030F0702030302020204" pitchFamily="66" charset="0"/>
              </a:rPr>
              <a:t> </a:t>
            </a:r>
            <a:r>
              <a:rPr lang="en-US" sz="1400" dirty="0" err="1">
                <a:latin typeface="Comic Sans MS" panose="030F0702030302020204" pitchFamily="66" charset="0"/>
              </a:rPr>
              <a:t>pemasaran</a:t>
            </a:r>
            <a:r>
              <a:rPr lang="en-US" sz="1400" dirty="0">
                <a:latin typeface="Comic Sans MS" panose="030F0702030302020204" pitchFamily="66" charset="0"/>
              </a:rPr>
              <a:t> McDonald yang </a:t>
            </a:r>
            <a:r>
              <a:rPr lang="en-US" sz="1400" dirty="0" err="1">
                <a:latin typeface="Comic Sans MS" panose="030F0702030302020204" pitchFamily="66" charset="0"/>
              </a:rPr>
              <a:t>bisa</a:t>
            </a:r>
            <a:r>
              <a:rPr lang="en-US" sz="1400" dirty="0">
                <a:latin typeface="Comic Sans MS" panose="030F0702030302020204" pitchFamily="66" charset="0"/>
              </a:rPr>
              <a:t> </a:t>
            </a:r>
            <a:r>
              <a:rPr lang="en-US" sz="1400" dirty="0" err="1">
                <a:latin typeface="Comic Sans MS" panose="030F0702030302020204" pitchFamily="66" charset="0"/>
              </a:rPr>
              <a:t>Anda</a:t>
            </a:r>
            <a:r>
              <a:rPr lang="en-US" sz="1400" dirty="0">
                <a:latin typeface="Comic Sans MS" panose="030F0702030302020204" pitchFamily="66" charset="0"/>
              </a:rPr>
              <a:t> </a:t>
            </a:r>
            <a:r>
              <a:rPr lang="en-US" sz="1400" dirty="0" err="1">
                <a:latin typeface="Comic Sans MS" panose="030F0702030302020204" pitchFamily="66" charset="0"/>
              </a:rPr>
              <a:t>terapkan</a:t>
            </a:r>
            <a:r>
              <a:rPr lang="en-US" sz="1400" dirty="0">
                <a:latin typeface="Comic Sans MS" panose="030F0702030302020204" pitchFamily="66" charset="0"/>
              </a:rPr>
              <a:t> </a:t>
            </a:r>
            <a:r>
              <a:rPr lang="en-US" sz="1400" dirty="0" err="1">
                <a:latin typeface="Comic Sans MS" panose="030F0702030302020204" pitchFamily="66" charset="0"/>
              </a:rPr>
              <a:t>dalam</a:t>
            </a:r>
            <a:r>
              <a:rPr lang="en-US" sz="1400" dirty="0">
                <a:latin typeface="Comic Sans MS" panose="030F0702030302020204" pitchFamily="66" charset="0"/>
              </a:rPr>
              <a:t> </a:t>
            </a:r>
            <a:r>
              <a:rPr lang="en-US" sz="1400" dirty="0" err="1">
                <a:latin typeface="Comic Sans MS" panose="030F0702030302020204" pitchFamily="66" charset="0"/>
              </a:rPr>
              <a:t>mengelola</a:t>
            </a:r>
            <a:r>
              <a:rPr lang="en-US" sz="1400" dirty="0">
                <a:latin typeface="Comic Sans MS" panose="030F0702030302020204" pitchFamily="66" charset="0"/>
              </a:rPr>
              <a:t> </a:t>
            </a:r>
            <a:r>
              <a:rPr lang="en-US" sz="1400" dirty="0" err="1">
                <a:latin typeface="Comic Sans MS" panose="030F0702030302020204" pitchFamily="66" charset="0"/>
              </a:rPr>
              <a:t>sebuah</a:t>
            </a:r>
            <a:r>
              <a:rPr lang="en-US" sz="1400" dirty="0">
                <a:latin typeface="Comic Sans MS" panose="030F0702030302020204" pitchFamily="66" charset="0"/>
              </a:rPr>
              <a:t> </a:t>
            </a:r>
            <a:r>
              <a:rPr lang="en-US" sz="1400" dirty="0" err="1">
                <a:latin typeface="Comic Sans MS" panose="030F0702030302020204" pitchFamily="66" charset="0"/>
              </a:rPr>
              <a:t>usaha</a:t>
            </a:r>
            <a:r>
              <a:rPr lang="en-US" sz="1400" dirty="0">
                <a:latin typeface="Comic Sans MS" panose="030F0702030302020204" pitchFamily="66" charset="0"/>
              </a:rPr>
              <a:t> </a:t>
            </a:r>
            <a:r>
              <a:rPr lang="en-US" sz="1400" dirty="0" err="1">
                <a:latin typeface="Comic Sans MS" panose="030F0702030302020204" pitchFamily="66" charset="0"/>
              </a:rPr>
              <a:t>bisnis</a:t>
            </a:r>
            <a:r>
              <a:rPr lang="en-US" sz="1400" dirty="0">
                <a:latin typeface="Comic Sans MS" panose="030F0702030302020204" pitchFamily="66" charset="0"/>
              </a:rPr>
              <a:t> yang </a:t>
            </a:r>
            <a:r>
              <a:rPr lang="en-US" sz="1400" dirty="0" err="1">
                <a:latin typeface="Comic Sans MS" panose="030F0702030302020204" pitchFamily="66" charset="0"/>
              </a:rPr>
              <a:t>akan</a:t>
            </a:r>
            <a:r>
              <a:rPr lang="en-US" sz="1400" dirty="0">
                <a:latin typeface="Comic Sans MS" panose="030F0702030302020204" pitchFamily="66" charset="0"/>
              </a:rPr>
              <a:t> </a:t>
            </a:r>
            <a:r>
              <a:rPr lang="en-US" sz="1400" dirty="0" err="1">
                <a:latin typeface="Comic Sans MS" panose="030F0702030302020204" pitchFamily="66" charset="0"/>
              </a:rPr>
              <a:t>Anda</a:t>
            </a:r>
            <a:r>
              <a:rPr lang="en-US" sz="1400" dirty="0">
                <a:latin typeface="Comic Sans MS" panose="030F0702030302020204" pitchFamily="66" charset="0"/>
              </a:rPr>
              <a:t> </a:t>
            </a:r>
            <a:r>
              <a:rPr lang="en-US" sz="1400" dirty="0" err="1">
                <a:latin typeface="Comic Sans MS" panose="030F0702030302020204" pitchFamily="66" charset="0"/>
              </a:rPr>
              <a:t>kelola</a:t>
            </a:r>
            <a:r>
              <a:rPr lang="en-US" sz="1400" dirty="0">
                <a:latin typeface="Comic Sans MS" panose="030F0702030302020204" pitchFamily="66" charset="0"/>
              </a:rPr>
              <a:t>:</a:t>
            </a:r>
          </a:p>
          <a:p>
            <a:pPr marL="0" indent="0">
              <a:buNone/>
            </a:pPr>
            <a:endParaRPr lang="en-US" sz="1400" dirty="0">
              <a:latin typeface="Comic Sans MS" panose="030F0702030302020204" pitchFamily="66" charset="0"/>
            </a:endParaRPr>
          </a:p>
          <a:p>
            <a:pPr marL="0" indent="0">
              <a:buNone/>
            </a:pPr>
            <a:r>
              <a:rPr lang="en-US" sz="1400" dirty="0">
                <a:latin typeface="Comic Sans MS" panose="030F0702030302020204" pitchFamily="66" charset="0"/>
              </a:rPr>
              <a:t>1.	</a:t>
            </a:r>
            <a:r>
              <a:rPr lang="en-US" sz="1400" dirty="0" err="1">
                <a:latin typeface="Comic Sans MS" panose="030F0702030302020204" pitchFamily="66" charset="0"/>
              </a:rPr>
              <a:t>Sebelum</a:t>
            </a:r>
            <a:r>
              <a:rPr lang="en-US" sz="1400" dirty="0">
                <a:latin typeface="Comic Sans MS" panose="030F0702030302020204" pitchFamily="66" charset="0"/>
              </a:rPr>
              <a:t> </a:t>
            </a:r>
            <a:r>
              <a:rPr lang="en-US" sz="1400" dirty="0" err="1">
                <a:latin typeface="Comic Sans MS" panose="030F0702030302020204" pitchFamily="66" charset="0"/>
              </a:rPr>
              <a:t>melakukan</a:t>
            </a:r>
            <a:r>
              <a:rPr lang="en-US" sz="1400" dirty="0">
                <a:latin typeface="Comic Sans MS" panose="030F0702030302020204" pitchFamily="66" charset="0"/>
              </a:rPr>
              <a:t> </a:t>
            </a:r>
            <a:r>
              <a:rPr lang="en-US" sz="1400" dirty="0" err="1">
                <a:latin typeface="Comic Sans MS" panose="030F0702030302020204" pitchFamily="66" charset="0"/>
              </a:rPr>
              <a:t>langkah-langkah</a:t>
            </a:r>
            <a:r>
              <a:rPr lang="en-US" sz="1400" dirty="0">
                <a:latin typeface="Comic Sans MS" panose="030F0702030302020204" pitchFamily="66" charset="0"/>
              </a:rPr>
              <a:t> marketing </a:t>
            </a:r>
            <a:r>
              <a:rPr lang="en-US" sz="1400" dirty="0" err="1">
                <a:latin typeface="Comic Sans MS" panose="030F0702030302020204" pitchFamily="66" charset="0"/>
              </a:rPr>
              <a:t>kreatif</a:t>
            </a:r>
            <a:r>
              <a:rPr lang="en-US" sz="1400" dirty="0">
                <a:latin typeface="Comic Sans MS" panose="030F0702030302020204" pitchFamily="66" charset="0"/>
              </a:rPr>
              <a:t>, </a:t>
            </a:r>
            <a:r>
              <a:rPr lang="en-US" sz="1400" dirty="0" err="1">
                <a:latin typeface="Comic Sans MS" panose="030F0702030302020204" pitchFamily="66" charset="0"/>
              </a:rPr>
              <a:t>maka</a:t>
            </a:r>
            <a:r>
              <a:rPr lang="en-US" sz="1400" dirty="0">
                <a:latin typeface="Comic Sans MS" panose="030F0702030302020204" pitchFamily="66" charset="0"/>
              </a:rPr>
              <a:t> yang </a:t>
            </a:r>
            <a:r>
              <a:rPr lang="en-US" sz="1400" dirty="0" err="1">
                <a:latin typeface="Comic Sans MS" panose="030F0702030302020204" pitchFamily="66" charset="0"/>
              </a:rPr>
              <a:t>dilakukan</a:t>
            </a:r>
            <a:r>
              <a:rPr lang="en-US" sz="1400" dirty="0">
                <a:latin typeface="Comic Sans MS" panose="030F0702030302020204" pitchFamily="66" charset="0"/>
              </a:rPr>
              <a:t> </a:t>
            </a:r>
            <a:r>
              <a:rPr lang="en-US" sz="1400" dirty="0" err="1">
                <a:latin typeface="Comic Sans MS" panose="030F0702030302020204" pitchFamily="66" charset="0"/>
              </a:rPr>
              <a:t>oleh</a:t>
            </a:r>
            <a:r>
              <a:rPr lang="en-US" sz="1400" dirty="0">
                <a:latin typeface="Comic Sans MS" panose="030F0702030302020204" pitchFamily="66" charset="0"/>
              </a:rPr>
              <a:t> McDonald </a:t>
            </a:r>
            <a:r>
              <a:rPr lang="en-US" sz="1400" dirty="0" err="1">
                <a:latin typeface="Comic Sans MS" panose="030F0702030302020204" pitchFamily="66" charset="0"/>
              </a:rPr>
              <a:t>adalah</a:t>
            </a:r>
            <a:r>
              <a:rPr lang="en-US" sz="1400" dirty="0">
                <a:latin typeface="Comic Sans MS" panose="030F0702030302020204" pitchFamily="66" charset="0"/>
              </a:rPr>
              <a:t> </a:t>
            </a:r>
            <a:r>
              <a:rPr lang="en-US" sz="1400" dirty="0" err="1">
                <a:latin typeface="Comic Sans MS" panose="030F0702030302020204" pitchFamily="66" charset="0"/>
              </a:rPr>
              <a:t>menetapkan</a:t>
            </a:r>
            <a:r>
              <a:rPr lang="en-US" sz="1400" dirty="0">
                <a:latin typeface="Comic Sans MS" panose="030F0702030302020204" pitchFamily="66" charset="0"/>
              </a:rPr>
              <a:t> </a:t>
            </a:r>
            <a:r>
              <a:rPr lang="en-US" sz="1400" dirty="0" err="1">
                <a:latin typeface="Comic Sans MS" panose="030F0702030302020204" pitchFamily="66" charset="0"/>
              </a:rPr>
              <a:t>tujuan</a:t>
            </a:r>
            <a:r>
              <a:rPr lang="en-US" sz="1400" dirty="0">
                <a:latin typeface="Comic Sans MS" panose="030F0702030302020204" pitchFamily="66" charset="0"/>
              </a:rPr>
              <a:t> </a:t>
            </a:r>
            <a:r>
              <a:rPr lang="en-US" sz="1400" dirty="0" err="1">
                <a:latin typeface="Comic Sans MS" panose="030F0702030302020204" pitchFamily="66" charset="0"/>
              </a:rPr>
              <a:t>dan</a:t>
            </a:r>
            <a:r>
              <a:rPr lang="en-US" sz="1400" dirty="0">
                <a:latin typeface="Comic Sans MS" panose="030F0702030302020204" pitchFamily="66" charset="0"/>
              </a:rPr>
              <a:t> target-target yang </a:t>
            </a:r>
            <a:r>
              <a:rPr lang="en-US" sz="1400" dirty="0" err="1">
                <a:latin typeface="Comic Sans MS" panose="030F0702030302020204" pitchFamily="66" charset="0"/>
              </a:rPr>
              <a:t>mendunia</a:t>
            </a:r>
            <a:r>
              <a:rPr lang="en-US" sz="1400" dirty="0">
                <a:latin typeface="Comic Sans MS" panose="030F0702030302020204" pitchFamily="66" charset="0"/>
              </a:rPr>
              <a:t>. Salah </a:t>
            </a:r>
            <a:r>
              <a:rPr lang="en-US" sz="1400" dirty="0" err="1">
                <a:latin typeface="Comic Sans MS" panose="030F0702030302020204" pitchFamily="66" charset="0"/>
              </a:rPr>
              <a:t>satu</a:t>
            </a:r>
            <a:r>
              <a:rPr lang="en-US" sz="1400" dirty="0">
                <a:latin typeface="Comic Sans MS" panose="030F0702030302020204" pitchFamily="66" charset="0"/>
              </a:rPr>
              <a:t> </a:t>
            </a:r>
            <a:r>
              <a:rPr lang="en-US" sz="1400" dirty="0" err="1">
                <a:latin typeface="Comic Sans MS" panose="030F0702030302020204" pitchFamily="66" charset="0"/>
              </a:rPr>
              <a:t>visi</a:t>
            </a:r>
            <a:r>
              <a:rPr lang="en-US" sz="1400" dirty="0">
                <a:latin typeface="Comic Sans MS" panose="030F0702030302020204" pitchFamily="66" charset="0"/>
              </a:rPr>
              <a:t> </a:t>
            </a:r>
            <a:r>
              <a:rPr lang="en-US" sz="1400" dirty="0" err="1">
                <a:latin typeface="Comic Sans MS" panose="030F0702030302020204" pitchFamily="66" charset="0"/>
              </a:rPr>
              <a:t>dan</a:t>
            </a:r>
            <a:r>
              <a:rPr lang="en-US" sz="1400" dirty="0">
                <a:latin typeface="Comic Sans MS" panose="030F0702030302020204" pitchFamily="66" charset="0"/>
              </a:rPr>
              <a:t> </a:t>
            </a:r>
            <a:r>
              <a:rPr lang="en-US" sz="1400" dirty="0" err="1">
                <a:latin typeface="Comic Sans MS" panose="030F0702030302020204" pitchFamily="66" charset="0"/>
              </a:rPr>
              <a:t>misi</a:t>
            </a:r>
            <a:r>
              <a:rPr lang="en-US" sz="1400" dirty="0">
                <a:latin typeface="Comic Sans MS" panose="030F0702030302020204" pitchFamily="66" charset="0"/>
              </a:rPr>
              <a:t> yang </a:t>
            </a:r>
            <a:r>
              <a:rPr lang="en-US" sz="1400" dirty="0" err="1">
                <a:latin typeface="Comic Sans MS" panose="030F0702030302020204" pitchFamily="66" charset="0"/>
              </a:rPr>
              <a:t>diusung</a:t>
            </a:r>
            <a:r>
              <a:rPr lang="en-US" sz="1400" dirty="0">
                <a:latin typeface="Comic Sans MS" panose="030F0702030302020204" pitchFamily="66" charset="0"/>
              </a:rPr>
              <a:t> </a:t>
            </a:r>
            <a:r>
              <a:rPr lang="en-US" sz="1400" dirty="0" err="1">
                <a:latin typeface="Comic Sans MS" panose="030F0702030302020204" pitchFamily="66" charset="0"/>
              </a:rPr>
              <a:t>oleh</a:t>
            </a:r>
            <a:r>
              <a:rPr lang="en-US" sz="1400" dirty="0">
                <a:latin typeface="Comic Sans MS" panose="030F0702030302020204" pitchFamily="66" charset="0"/>
              </a:rPr>
              <a:t> </a:t>
            </a:r>
            <a:r>
              <a:rPr lang="en-US" sz="1400" dirty="0" err="1">
                <a:latin typeface="Comic Sans MS" panose="030F0702030302020204" pitchFamily="66" charset="0"/>
              </a:rPr>
              <a:t>pihak</a:t>
            </a:r>
            <a:r>
              <a:rPr lang="en-US" sz="1400" dirty="0">
                <a:latin typeface="Comic Sans MS" panose="030F0702030302020204" pitchFamily="66" charset="0"/>
              </a:rPr>
              <a:t> McDonald </a:t>
            </a:r>
            <a:r>
              <a:rPr lang="en-US" sz="1400" dirty="0" err="1">
                <a:latin typeface="Comic Sans MS" panose="030F0702030302020204" pitchFamily="66" charset="0"/>
              </a:rPr>
              <a:t>adalah</a:t>
            </a:r>
            <a:r>
              <a:rPr lang="en-US" sz="1400" dirty="0">
                <a:latin typeface="Comic Sans MS" panose="030F0702030302020204" pitchFamily="66" charset="0"/>
              </a:rPr>
              <a:t> </a:t>
            </a:r>
            <a:r>
              <a:rPr lang="en-US" sz="1400" dirty="0" err="1">
                <a:latin typeface="Comic Sans MS" panose="030F0702030302020204" pitchFamily="66" charset="0"/>
              </a:rPr>
              <a:t>menjadi</a:t>
            </a:r>
            <a:r>
              <a:rPr lang="en-US" sz="1400" dirty="0">
                <a:latin typeface="Comic Sans MS" panose="030F0702030302020204" pitchFamily="66" charset="0"/>
              </a:rPr>
              <a:t> yang </a:t>
            </a:r>
            <a:r>
              <a:rPr lang="en-US" sz="1400" dirty="0" err="1">
                <a:latin typeface="Comic Sans MS" panose="030F0702030302020204" pitchFamily="66" charset="0"/>
              </a:rPr>
              <a:t>terbaik</a:t>
            </a:r>
            <a:r>
              <a:rPr lang="en-US" sz="1400" dirty="0">
                <a:latin typeface="Comic Sans MS" panose="030F0702030302020204" pitchFamily="66" charset="0"/>
              </a:rPr>
              <a:t> di </a:t>
            </a:r>
            <a:r>
              <a:rPr lang="en-US" sz="1400" dirty="0" err="1">
                <a:latin typeface="Comic Sans MS" panose="030F0702030302020204" pitchFamily="66" charset="0"/>
              </a:rPr>
              <a:t>tingkat</a:t>
            </a:r>
            <a:r>
              <a:rPr lang="en-US" sz="1400" dirty="0">
                <a:latin typeface="Comic Sans MS" panose="030F0702030302020204" pitchFamily="66" charset="0"/>
              </a:rPr>
              <a:t> </a:t>
            </a:r>
            <a:r>
              <a:rPr lang="en-US" sz="1400" dirty="0" err="1">
                <a:latin typeface="Comic Sans MS" panose="030F0702030302020204" pitchFamily="66" charset="0"/>
              </a:rPr>
              <a:t>dunia</a:t>
            </a:r>
            <a:r>
              <a:rPr lang="en-US" sz="1400" dirty="0">
                <a:latin typeface="Comic Sans MS" panose="030F0702030302020204" pitchFamily="66" charset="0"/>
              </a:rPr>
              <a:t> </a:t>
            </a:r>
            <a:r>
              <a:rPr lang="en-US" sz="1400" dirty="0" err="1">
                <a:latin typeface="Comic Sans MS" panose="030F0702030302020204" pitchFamily="66" charset="0"/>
              </a:rPr>
              <a:t>sebagai</a:t>
            </a:r>
            <a:r>
              <a:rPr lang="en-US" sz="1400" dirty="0">
                <a:latin typeface="Comic Sans MS" panose="030F0702030302020204" pitchFamily="66" charset="0"/>
              </a:rPr>
              <a:t> </a:t>
            </a:r>
            <a:r>
              <a:rPr lang="en-US" sz="1400" dirty="0" err="1">
                <a:latin typeface="Comic Sans MS" panose="030F0702030302020204" pitchFamily="66" charset="0"/>
              </a:rPr>
              <a:t>salah</a:t>
            </a:r>
            <a:r>
              <a:rPr lang="en-US" sz="1400" dirty="0">
                <a:latin typeface="Comic Sans MS" panose="030F0702030302020204" pitchFamily="66" charset="0"/>
              </a:rPr>
              <a:t> </a:t>
            </a:r>
            <a:r>
              <a:rPr lang="en-US" sz="1400" dirty="0" err="1">
                <a:latin typeface="Comic Sans MS" panose="030F0702030302020204" pitchFamily="66" charset="0"/>
              </a:rPr>
              <a:t>satu</a:t>
            </a:r>
            <a:r>
              <a:rPr lang="en-US" sz="1400" dirty="0">
                <a:latin typeface="Comic Sans MS" panose="030F0702030302020204" pitchFamily="66" charset="0"/>
              </a:rPr>
              <a:t> </a:t>
            </a:r>
            <a:r>
              <a:rPr lang="en-US" sz="1400" dirty="0" err="1">
                <a:latin typeface="Comic Sans MS" panose="030F0702030302020204" pitchFamily="66" charset="0"/>
              </a:rPr>
              <a:t>perusahaan</a:t>
            </a:r>
            <a:r>
              <a:rPr lang="en-US" sz="1400" dirty="0">
                <a:latin typeface="Comic Sans MS" panose="030F0702030302020204" pitchFamily="66" charset="0"/>
              </a:rPr>
              <a:t> </a:t>
            </a:r>
            <a:r>
              <a:rPr lang="en-US" sz="1400" dirty="0" err="1">
                <a:latin typeface="Comic Sans MS" panose="030F0702030302020204" pitchFamily="66" charset="0"/>
              </a:rPr>
              <a:t>bisnis</a:t>
            </a:r>
            <a:r>
              <a:rPr lang="en-US" sz="1400" dirty="0">
                <a:latin typeface="Comic Sans MS" panose="030F0702030302020204" pitchFamily="66" charset="0"/>
              </a:rPr>
              <a:t> </a:t>
            </a:r>
            <a:r>
              <a:rPr lang="en-US" sz="1400" dirty="0" err="1">
                <a:latin typeface="Comic Sans MS" panose="030F0702030302020204" pitchFamily="66" charset="0"/>
              </a:rPr>
              <a:t>makanan</a:t>
            </a:r>
            <a:r>
              <a:rPr lang="en-US" sz="1400" dirty="0">
                <a:latin typeface="Comic Sans MS" panose="030F0702030302020204" pitchFamily="66" charset="0"/>
              </a:rPr>
              <a:t> </a:t>
            </a:r>
            <a:r>
              <a:rPr lang="en-US" sz="1400" dirty="0" err="1">
                <a:latin typeface="Comic Sans MS" panose="030F0702030302020204" pitchFamily="66" charset="0"/>
              </a:rPr>
              <a:t>terbesar</a:t>
            </a:r>
            <a:r>
              <a:rPr lang="en-US" sz="1400" dirty="0">
                <a:latin typeface="Comic Sans MS" panose="030F0702030302020204" pitchFamily="66" charset="0"/>
              </a:rPr>
              <a:t> di </a:t>
            </a:r>
            <a:r>
              <a:rPr lang="en-US" sz="1400" dirty="0" err="1">
                <a:latin typeface="Comic Sans MS" panose="030F0702030302020204" pitchFamily="66" charset="0"/>
              </a:rPr>
              <a:t>dunia</a:t>
            </a:r>
            <a:r>
              <a:rPr lang="en-US" sz="1400" dirty="0">
                <a:latin typeface="Comic Sans MS" panose="030F0702030302020204" pitchFamily="66" charset="0"/>
              </a:rPr>
              <a:t>. </a:t>
            </a:r>
            <a:r>
              <a:rPr lang="en-US" sz="1400" dirty="0" err="1">
                <a:latin typeface="Comic Sans MS" panose="030F0702030302020204" pitchFamily="66" charset="0"/>
              </a:rPr>
              <a:t>Dengan</a:t>
            </a:r>
            <a:r>
              <a:rPr lang="en-US" sz="1400" dirty="0">
                <a:latin typeface="Comic Sans MS" panose="030F0702030302020204" pitchFamily="66" charset="0"/>
              </a:rPr>
              <a:t> target </a:t>
            </a:r>
            <a:r>
              <a:rPr lang="en-US" sz="1400" dirty="0" err="1">
                <a:latin typeface="Comic Sans MS" panose="030F0702030302020204" pitchFamily="66" charset="0"/>
              </a:rPr>
              <a:t>ini</a:t>
            </a:r>
            <a:r>
              <a:rPr lang="en-US" sz="1400" dirty="0">
                <a:latin typeface="Comic Sans MS" panose="030F0702030302020204" pitchFamily="66" charset="0"/>
              </a:rPr>
              <a:t> </a:t>
            </a:r>
            <a:r>
              <a:rPr lang="en-US" sz="1400" dirty="0" err="1">
                <a:latin typeface="Comic Sans MS" panose="030F0702030302020204" pitchFamily="66" charset="0"/>
              </a:rPr>
              <a:t>maka</a:t>
            </a:r>
            <a:r>
              <a:rPr lang="en-US" sz="1400" dirty="0">
                <a:latin typeface="Comic Sans MS" panose="030F0702030302020204" pitchFamily="66" charset="0"/>
              </a:rPr>
              <a:t> </a:t>
            </a:r>
            <a:r>
              <a:rPr lang="en-US" sz="1400" dirty="0" err="1">
                <a:latin typeface="Comic Sans MS" panose="030F0702030302020204" pitchFamily="66" charset="0"/>
              </a:rPr>
              <a:t>upaya</a:t>
            </a:r>
            <a:r>
              <a:rPr lang="en-US" sz="1400" dirty="0">
                <a:latin typeface="Comic Sans MS" panose="030F0702030302020204" pitchFamily="66" charset="0"/>
              </a:rPr>
              <a:t> </a:t>
            </a:r>
            <a:r>
              <a:rPr lang="en-US" sz="1400" dirty="0" err="1">
                <a:latin typeface="Comic Sans MS" panose="030F0702030302020204" pitchFamily="66" charset="0"/>
              </a:rPr>
              <a:t>pemasaran</a:t>
            </a:r>
            <a:r>
              <a:rPr lang="en-US" sz="1400" dirty="0">
                <a:latin typeface="Comic Sans MS" panose="030F0702030302020204" pitchFamily="66" charset="0"/>
              </a:rPr>
              <a:t> </a:t>
            </a:r>
            <a:r>
              <a:rPr lang="en-US" sz="1400" dirty="0" err="1">
                <a:latin typeface="Comic Sans MS" panose="030F0702030302020204" pitchFamily="66" charset="0"/>
              </a:rPr>
              <a:t>akan</a:t>
            </a:r>
            <a:r>
              <a:rPr lang="en-US" sz="1400" dirty="0">
                <a:latin typeface="Comic Sans MS" panose="030F0702030302020204" pitchFamily="66" charset="0"/>
              </a:rPr>
              <a:t> </a:t>
            </a:r>
            <a:r>
              <a:rPr lang="en-US" sz="1400" dirty="0" err="1">
                <a:latin typeface="Comic Sans MS" panose="030F0702030302020204" pitchFamily="66" charset="0"/>
              </a:rPr>
              <a:t>mengikuti</a:t>
            </a:r>
            <a:r>
              <a:rPr lang="en-US" sz="1400" dirty="0">
                <a:latin typeface="Comic Sans MS" panose="030F0702030302020204" pitchFamily="66" charset="0"/>
              </a:rPr>
              <a:t> </a:t>
            </a:r>
            <a:r>
              <a:rPr lang="en-US" sz="1400" dirty="0" err="1">
                <a:latin typeface="Comic Sans MS" panose="030F0702030302020204" pitchFamily="66" charset="0"/>
              </a:rPr>
              <a:t>pada</a:t>
            </a:r>
            <a:r>
              <a:rPr lang="en-US" sz="1400" dirty="0">
                <a:latin typeface="Comic Sans MS" panose="030F0702030302020204" pitchFamily="66" charset="0"/>
              </a:rPr>
              <a:t> target yang </a:t>
            </a:r>
            <a:r>
              <a:rPr lang="en-US" sz="1400" dirty="0" err="1">
                <a:latin typeface="Comic Sans MS" panose="030F0702030302020204" pitchFamily="66" charset="0"/>
              </a:rPr>
              <a:t>telah</a:t>
            </a:r>
            <a:r>
              <a:rPr lang="en-US" sz="1400" dirty="0">
                <a:latin typeface="Comic Sans MS" panose="030F0702030302020204" pitchFamily="66" charset="0"/>
              </a:rPr>
              <a:t> </a:t>
            </a:r>
            <a:r>
              <a:rPr lang="en-US" sz="1400" dirty="0" err="1">
                <a:latin typeface="Comic Sans MS" panose="030F0702030302020204" pitchFamily="66" charset="0"/>
              </a:rPr>
              <a:t>ditetapkan</a:t>
            </a:r>
            <a:r>
              <a:rPr lang="en-US" sz="1400" dirty="0">
                <a:latin typeface="Comic Sans MS" panose="030F0702030302020204" pitchFamily="66" charset="0"/>
              </a:rPr>
              <a:t>.</a:t>
            </a:r>
          </a:p>
          <a:p>
            <a:pPr marL="0" indent="0">
              <a:buNone/>
            </a:pPr>
            <a:endParaRPr lang="en-US" sz="1400" dirty="0">
              <a:latin typeface="Comic Sans MS" panose="030F0702030302020204" pitchFamily="66" charset="0"/>
            </a:endParaRPr>
          </a:p>
          <a:p>
            <a:pPr marL="0" indent="0">
              <a:buNone/>
            </a:pPr>
            <a:r>
              <a:rPr lang="en-US" sz="1400" dirty="0">
                <a:latin typeface="Comic Sans MS" panose="030F0702030302020204" pitchFamily="66" charset="0"/>
              </a:rPr>
              <a:t>2.	</a:t>
            </a:r>
            <a:r>
              <a:rPr lang="en-US" sz="1400" dirty="0" err="1">
                <a:latin typeface="Comic Sans MS" panose="030F0702030302020204" pitchFamily="66" charset="0"/>
              </a:rPr>
              <a:t>Beberapa</a:t>
            </a:r>
            <a:r>
              <a:rPr lang="en-US" sz="1400" dirty="0">
                <a:latin typeface="Comic Sans MS" panose="030F0702030302020204" pitchFamily="66" charset="0"/>
              </a:rPr>
              <a:t> </a:t>
            </a:r>
            <a:r>
              <a:rPr lang="en-US" sz="1400" dirty="0" err="1">
                <a:latin typeface="Comic Sans MS" panose="030F0702030302020204" pitchFamily="66" charset="0"/>
              </a:rPr>
              <a:t>upaya</a:t>
            </a:r>
            <a:r>
              <a:rPr lang="en-US" sz="1400" dirty="0">
                <a:latin typeface="Comic Sans MS" panose="030F0702030302020204" pitchFamily="66" charset="0"/>
              </a:rPr>
              <a:t> </a:t>
            </a:r>
            <a:r>
              <a:rPr lang="en-US" sz="1400" dirty="0" err="1">
                <a:latin typeface="Comic Sans MS" panose="030F0702030302020204" pitchFamily="66" charset="0"/>
              </a:rPr>
              <a:t>promosi</a:t>
            </a:r>
            <a:r>
              <a:rPr lang="en-US" sz="1400" dirty="0">
                <a:latin typeface="Comic Sans MS" panose="030F0702030302020204" pitchFamily="66" charset="0"/>
              </a:rPr>
              <a:t> </a:t>
            </a:r>
            <a:r>
              <a:rPr lang="en-US" sz="1400" dirty="0" err="1">
                <a:latin typeface="Comic Sans MS" panose="030F0702030302020204" pitchFamily="66" charset="0"/>
              </a:rPr>
              <a:t>kreatif</a:t>
            </a:r>
            <a:r>
              <a:rPr lang="en-US" sz="1400" dirty="0">
                <a:latin typeface="Comic Sans MS" panose="030F0702030302020204" pitchFamily="66" charset="0"/>
              </a:rPr>
              <a:t> yang </a:t>
            </a:r>
            <a:r>
              <a:rPr lang="en-US" sz="1400" dirty="0" err="1">
                <a:latin typeface="Comic Sans MS" panose="030F0702030302020204" pitchFamily="66" charset="0"/>
              </a:rPr>
              <a:t>dilakukan</a:t>
            </a:r>
            <a:r>
              <a:rPr lang="en-US" sz="1400" dirty="0">
                <a:latin typeface="Comic Sans MS" panose="030F0702030302020204" pitchFamily="66" charset="0"/>
              </a:rPr>
              <a:t> </a:t>
            </a:r>
            <a:r>
              <a:rPr lang="en-US" sz="1400" dirty="0" err="1">
                <a:latin typeface="Comic Sans MS" panose="030F0702030302020204" pitchFamily="66" charset="0"/>
              </a:rPr>
              <a:t>oleh</a:t>
            </a:r>
            <a:r>
              <a:rPr lang="en-US" sz="1400" dirty="0">
                <a:latin typeface="Comic Sans MS" panose="030F0702030302020204" pitchFamily="66" charset="0"/>
              </a:rPr>
              <a:t> </a:t>
            </a:r>
            <a:r>
              <a:rPr lang="en-US" sz="1400" dirty="0" err="1">
                <a:latin typeface="Comic Sans MS" panose="030F0702030302020204" pitchFamily="66" charset="0"/>
              </a:rPr>
              <a:t>pihak</a:t>
            </a:r>
            <a:r>
              <a:rPr lang="en-US" sz="1400" dirty="0">
                <a:latin typeface="Comic Sans MS" panose="030F0702030302020204" pitchFamily="66" charset="0"/>
              </a:rPr>
              <a:t> McDonald </a:t>
            </a:r>
            <a:r>
              <a:rPr lang="en-US" sz="1400" dirty="0" err="1">
                <a:latin typeface="Comic Sans MS" panose="030F0702030302020204" pitchFamily="66" charset="0"/>
              </a:rPr>
              <a:t>sebagai</a:t>
            </a:r>
            <a:r>
              <a:rPr lang="en-US" sz="1400" dirty="0">
                <a:latin typeface="Comic Sans MS" panose="030F0702030302020204" pitchFamily="66" charset="0"/>
              </a:rPr>
              <a:t> </a:t>
            </a:r>
            <a:r>
              <a:rPr lang="en-US" sz="1400" dirty="0" err="1">
                <a:latin typeface="Comic Sans MS" panose="030F0702030302020204" pitchFamily="66" charset="0"/>
              </a:rPr>
              <a:t>bentuk</a:t>
            </a:r>
            <a:r>
              <a:rPr lang="en-US" sz="1400" dirty="0">
                <a:latin typeface="Comic Sans MS" panose="030F0702030302020204" pitchFamily="66" charset="0"/>
              </a:rPr>
              <a:t> </a:t>
            </a:r>
            <a:r>
              <a:rPr lang="en-US" sz="1400" dirty="0" err="1">
                <a:latin typeface="Comic Sans MS" panose="030F0702030302020204" pitchFamily="66" charset="0"/>
              </a:rPr>
              <a:t>strategi</a:t>
            </a:r>
            <a:r>
              <a:rPr lang="en-US" sz="1400" dirty="0">
                <a:latin typeface="Comic Sans MS" panose="030F0702030302020204" pitchFamily="66" charset="0"/>
              </a:rPr>
              <a:t> </a:t>
            </a:r>
            <a:r>
              <a:rPr lang="en-US" sz="1400" dirty="0" err="1">
                <a:latin typeface="Comic Sans MS" panose="030F0702030302020204" pitchFamily="66" charset="0"/>
              </a:rPr>
              <a:t>pemasaran</a:t>
            </a:r>
            <a:r>
              <a:rPr lang="en-US" sz="1400" dirty="0">
                <a:latin typeface="Comic Sans MS" panose="030F0702030302020204" pitchFamily="66" charset="0"/>
              </a:rPr>
              <a:t> McDonald </a:t>
            </a:r>
            <a:r>
              <a:rPr lang="en-US" sz="1400" dirty="0" err="1">
                <a:latin typeface="Comic Sans MS" panose="030F0702030302020204" pitchFamily="66" charset="0"/>
              </a:rPr>
              <a:t>diantaranya</a:t>
            </a:r>
            <a:r>
              <a:rPr lang="en-US" sz="1400" dirty="0">
                <a:latin typeface="Comic Sans MS" panose="030F0702030302020204" pitchFamily="66" charset="0"/>
              </a:rPr>
              <a:t> </a:t>
            </a:r>
            <a:r>
              <a:rPr lang="en-US" sz="1400" dirty="0" err="1">
                <a:latin typeface="Comic Sans MS" panose="030F0702030302020204" pitchFamily="66" charset="0"/>
              </a:rPr>
              <a:t>adalah</a:t>
            </a:r>
            <a:r>
              <a:rPr lang="en-US" sz="1400" dirty="0">
                <a:latin typeface="Comic Sans MS" panose="030F0702030302020204" pitchFamily="66" charset="0"/>
              </a:rPr>
              <a:t>; </a:t>
            </a:r>
            <a:r>
              <a:rPr lang="en-US" sz="1400" dirty="0" err="1">
                <a:latin typeface="Comic Sans MS" panose="030F0702030302020204" pitchFamily="66" charset="0"/>
              </a:rPr>
              <a:t>iklan</a:t>
            </a:r>
            <a:r>
              <a:rPr lang="en-US" sz="1400" dirty="0">
                <a:latin typeface="Comic Sans MS" panose="030F0702030302020204" pitchFamily="66" charset="0"/>
              </a:rPr>
              <a:t> </a:t>
            </a:r>
            <a:r>
              <a:rPr lang="en-US" sz="1400" dirty="0" err="1">
                <a:latin typeface="Comic Sans MS" panose="030F0702030302020204" pitchFamily="66" charset="0"/>
              </a:rPr>
              <a:t>televisi</a:t>
            </a:r>
            <a:r>
              <a:rPr lang="en-US" sz="1400" dirty="0">
                <a:latin typeface="Comic Sans MS" panose="030F0702030302020204" pitchFamily="66" charset="0"/>
              </a:rPr>
              <a:t>, public relation yang </a:t>
            </a:r>
            <a:r>
              <a:rPr lang="en-US" sz="1400" dirty="0" err="1">
                <a:latin typeface="Comic Sans MS" panose="030F0702030302020204" pitchFamily="66" charset="0"/>
              </a:rPr>
              <a:t>handal</a:t>
            </a:r>
            <a:r>
              <a:rPr lang="en-US" sz="1400" dirty="0">
                <a:latin typeface="Comic Sans MS" panose="030F0702030302020204" pitchFamily="66" charset="0"/>
              </a:rPr>
              <a:t>, </a:t>
            </a:r>
            <a:r>
              <a:rPr lang="en-US" sz="1400" dirty="0" err="1">
                <a:latin typeface="Comic Sans MS" panose="030F0702030302020204" pitchFamily="66" charset="0"/>
              </a:rPr>
              <a:t>promosi</a:t>
            </a:r>
            <a:r>
              <a:rPr lang="en-US" sz="1400" dirty="0">
                <a:latin typeface="Comic Sans MS" panose="030F0702030302020204" pitchFamily="66" charset="0"/>
              </a:rPr>
              <a:t> di radio-radio </a:t>
            </a:r>
            <a:r>
              <a:rPr lang="en-US" sz="1400" dirty="0" err="1">
                <a:latin typeface="Comic Sans MS" panose="030F0702030302020204" pitchFamily="66" charset="0"/>
              </a:rPr>
              <a:t>lokal</a:t>
            </a:r>
            <a:r>
              <a:rPr lang="en-US" sz="1400" dirty="0">
                <a:latin typeface="Comic Sans MS" panose="030F0702030302020204" pitchFamily="66" charset="0"/>
              </a:rPr>
              <a:t>, </a:t>
            </a:r>
            <a:r>
              <a:rPr lang="en-US" sz="1400" dirty="0" err="1">
                <a:latin typeface="Comic Sans MS" panose="030F0702030302020204" pitchFamily="66" charset="0"/>
              </a:rPr>
              <a:t>pembuatan</a:t>
            </a:r>
            <a:r>
              <a:rPr lang="en-US" sz="1400" dirty="0">
                <a:latin typeface="Comic Sans MS" panose="030F0702030302020204" pitchFamily="66" charset="0"/>
              </a:rPr>
              <a:t> </a:t>
            </a:r>
            <a:r>
              <a:rPr lang="en-US" sz="1400" dirty="0" err="1">
                <a:latin typeface="Comic Sans MS" panose="030F0702030302020204" pitchFamily="66" charset="0"/>
              </a:rPr>
              <a:t>brosur</a:t>
            </a:r>
            <a:r>
              <a:rPr lang="en-US" sz="1400" dirty="0">
                <a:latin typeface="Comic Sans MS" panose="030F0702030302020204" pitchFamily="66" charset="0"/>
              </a:rPr>
              <a:t>, poster, </a:t>
            </a:r>
            <a:r>
              <a:rPr lang="en-US" sz="1400" dirty="0" err="1">
                <a:latin typeface="Comic Sans MS" panose="030F0702030302020204" pitchFamily="66" charset="0"/>
              </a:rPr>
              <a:t>spanduk</a:t>
            </a:r>
            <a:r>
              <a:rPr lang="en-US" sz="1400" dirty="0">
                <a:latin typeface="Comic Sans MS" panose="030F0702030302020204" pitchFamily="66" charset="0"/>
              </a:rPr>
              <a:t>, back drop, banner, </a:t>
            </a:r>
            <a:r>
              <a:rPr lang="en-US" sz="1400" dirty="0" err="1">
                <a:latin typeface="Comic Sans MS" panose="030F0702030302020204" pitchFamily="66" charset="0"/>
              </a:rPr>
              <a:t>translite</a:t>
            </a:r>
            <a:r>
              <a:rPr lang="en-US" sz="1400" dirty="0">
                <a:latin typeface="Comic Sans MS" panose="030F0702030302020204" pitchFamily="66" charset="0"/>
              </a:rPr>
              <a:t> </a:t>
            </a:r>
            <a:r>
              <a:rPr lang="en-US" sz="1400" dirty="0" err="1">
                <a:latin typeface="Comic Sans MS" panose="030F0702030302020204" pitchFamily="66" charset="0"/>
              </a:rPr>
              <a:t>dan</a:t>
            </a:r>
            <a:r>
              <a:rPr lang="en-US" sz="1400" dirty="0">
                <a:latin typeface="Comic Sans MS" panose="030F0702030302020204" pitchFamily="66" charset="0"/>
              </a:rPr>
              <a:t> </a:t>
            </a:r>
            <a:r>
              <a:rPr lang="en-US" sz="1400" dirty="0" err="1">
                <a:latin typeface="Comic Sans MS" panose="030F0702030302020204" pitchFamily="66" charset="0"/>
              </a:rPr>
              <a:t>sebagainya</a:t>
            </a:r>
            <a:r>
              <a:rPr lang="en-US" sz="1400" dirty="0">
                <a:latin typeface="Comic Sans MS" panose="030F0702030302020204" pitchFamily="66" charset="0"/>
              </a:rPr>
              <a:t>. Even internal McDonald </a:t>
            </a:r>
            <a:r>
              <a:rPr lang="en-US" sz="1400" dirty="0" err="1">
                <a:latin typeface="Comic Sans MS" panose="030F0702030302020204" pitchFamily="66" charset="0"/>
              </a:rPr>
              <a:t>dan</a:t>
            </a:r>
            <a:r>
              <a:rPr lang="en-US" sz="1400" dirty="0">
                <a:latin typeface="Comic Sans MS" panose="030F0702030302020204" pitchFamily="66" charset="0"/>
              </a:rPr>
              <a:t> even-even </a:t>
            </a:r>
            <a:r>
              <a:rPr lang="en-US" sz="1400" dirty="0" err="1">
                <a:latin typeface="Comic Sans MS" panose="030F0702030302020204" pitchFamily="66" charset="0"/>
              </a:rPr>
              <a:t>kerjasama</a:t>
            </a:r>
            <a:r>
              <a:rPr lang="en-US" sz="1400" dirty="0">
                <a:latin typeface="Comic Sans MS" panose="030F0702030302020204" pitchFamily="66" charset="0"/>
              </a:rPr>
              <a:t> </a:t>
            </a:r>
            <a:r>
              <a:rPr lang="en-US" sz="1400" dirty="0" err="1">
                <a:latin typeface="Comic Sans MS" panose="030F0702030302020204" pitchFamily="66" charset="0"/>
              </a:rPr>
              <a:t>dengan</a:t>
            </a:r>
            <a:r>
              <a:rPr lang="en-US" sz="1400" dirty="0">
                <a:latin typeface="Comic Sans MS" panose="030F0702030302020204" pitchFamily="66" charset="0"/>
              </a:rPr>
              <a:t> </a:t>
            </a:r>
            <a:r>
              <a:rPr lang="en-US" sz="1400" dirty="0" err="1">
                <a:latin typeface="Comic Sans MS" panose="030F0702030302020204" pitchFamily="66" charset="0"/>
              </a:rPr>
              <a:t>berbagai</a:t>
            </a:r>
            <a:r>
              <a:rPr lang="en-US" sz="1400" dirty="0">
                <a:latin typeface="Comic Sans MS" panose="030F0702030302020204" pitchFamily="66" charset="0"/>
              </a:rPr>
              <a:t> </a:t>
            </a:r>
            <a:r>
              <a:rPr lang="en-US" sz="1400" dirty="0" err="1">
                <a:latin typeface="Comic Sans MS" panose="030F0702030302020204" pitchFamily="66" charset="0"/>
              </a:rPr>
              <a:t>perusahaan</a:t>
            </a:r>
            <a:r>
              <a:rPr lang="en-US" sz="1400" dirty="0">
                <a:latin typeface="Comic Sans MS" panose="030F0702030302020204" pitchFamily="66" charset="0"/>
              </a:rPr>
              <a:t> </a:t>
            </a:r>
            <a:r>
              <a:rPr lang="en-US" sz="1400" dirty="0" err="1">
                <a:latin typeface="Comic Sans MS" panose="030F0702030302020204" pitchFamily="66" charset="0"/>
              </a:rPr>
              <a:t>dan</a:t>
            </a:r>
            <a:r>
              <a:rPr lang="en-US" sz="1400" dirty="0">
                <a:latin typeface="Comic Sans MS" panose="030F0702030302020204" pitchFamily="66" charset="0"/>
              </a:rPr>
              <a:t> </a:t>
            </a:r>
            <a:r>
              <a:rPr lang="en-US" sz="1400" dirty="0" err="1">
                <a:latin typeface="Comic Sans MS" panose="030F0702030302020204" pitchFamily="66" charset="0"/>
              </a:rPr>
              <a:t>pihak</a:t>
            </a:r>
            <a:r>
              <a:rPr lang="en-US" sz="1400" dirty="0">
                <a:latin typeface="Comic Sans MS" panose="030F0702030302020204" pitchFamily="66" charset="0"/>
              </a:rPr>
              <a:t> lain </a:t>
            </a:r>
            <a:r>
              <a:rPr lang="en-US" sz="1400" dirty="0" err="1">
                <a:latin typeface="Comic Sans MS" panose="030F0702030302020204" pitchFamily="66" charset="0"/>
              </a:rPr>
              <a:t>juga</a:t>
            </a:r>
            <a:r>
              <a:rPr lang="en-US" sz="1400" dirty="0">
                <a:latin typeface="Comic Sans MS" panose="030F0702030302020204" pitchFamily="66" charset="0"/>
              </a:rPr>
              <a:t> </a:t>
            </a:r>
            <a:r>
              <a:rPr lang="en-US" sz="1400" dirty="0" err="1">
                <a:latin typeface="Comic Sans MS" panose="030F0702030302020204" pitchFamily="66" charset="0"/>
              </a:rPr>
              <a:t>dilakukan</a:t>
            </a:r>
            <a:r>
              <a:rPr lang="en-US" sz="1400" dirty="0">
                <a:latin typeface="Comic Sans MS" panose="030F0702030302020204" pitchFamily="66" charset="0"/>
              </a:rPr>
              <a:t> </a:t>
            </a:r>
            <a:r>
              <a:rPr lang="en-US" sz="1400" dirty="0" err="1">
                <a:latin typeface="Comic Sans MS" panose="030F0702030302020204" pitchFamily="66" charset="0"/>
              </a:rPr>
              <a:t>oleh</a:t>
            </a:r>
            <a:r>
              <a:rPr lang="en-US" sz="1400" dirty="0">
                <a:latin typeface="Comic Sans MS" panose="030F0702030302020204" pitchFamily="66" charset="0"/>
              </a:rPr>
              <a:t> McDonald </a:t>
            </a:r>
            <a:r>
              <a:rPr lang="en-US" sz="1400" dirty="0" err="1">
                <a:latin typeface="Comic Sans MS" panose="030F0702030302020204" pitchFamily="66" charset="0"/>
              </a:rPr>
              <a:t>untuk</a:t>
            </a:r>
            <a:r>
              <a:rPr lang="en-US" sz="1400" dirty="0">
                <a:latin typeface="Comic Sans MS" panose="030F0702030302020204" pitchFamily="66" charset="0"/>
              </a:rPr>
              <a:t> </a:t>
            </a:r>
            <a:r>
              <a:rPr lang="en-US" sz="1400" dirty="0" err="1">
                <a:latin typeface="Comic Sans MS" panose="030F0702030302020204" pitchFamily="66" charset="0"/>
              </a:rPr>
              <a:t>melakukan</a:t>
            </a:r>
            <a:r>
              <a:rPr lang="en-US" sz="1400" dirty="0">
                <a:latin typeface="Comic Sans MS" panose="030F0702030302020204" pitchFamily="66" charset="0"/>
              </a:rPr>
              <a:t> </a:t>
            </a:r>
            <a:r>
              <a:rPr lang="en-US" sz="1400" dirty="0" err="1">
                <a:latin typeface="Comic Sans MS" panose="030F0702030302020204" pitchFamily="66" charset="0"/>
              </a:rPr>
              <a:t>upaya</a:t>
            </a:r>
            <a:r>
              <a:rPr lang="en-US" sz="1400" dirty="0">
                <a:latin typeface="Comic Sans MS" panose="030F0702030302020204" pitchFamily="66" charset="0"/>
              </a:rPr>
              <a:t> </a:t>
            </a:r>
            <a:r>
              <a:rPr lang="en-US" sz="1400" dirty="0" err="1">
                <a:latin typeface="Comic Sans MS" panose="030F0702030302020204" pitchFamily="66" charset="0"/>
              </a:rPr>
              <a:t>promosi</a:t>
            </a:r>
            <a:r>
              <a:rPr lang="en-US" sz="1400" dirty="0">
                <a:latin typeface="Comic Sans MS" panose="030F0702030302020204" pitchFamily="66" charset="0"/>
              </a:rPr>
              <a:t> </a:t>
            </a:r>
            <a:r>
              <a:rPr lang="en-US" sz="1400" dirty="0" err="1">
                <a:latin typeface="Comic Sans MS" panose="030F0702030302020204" pitchFamily="66" charset="0"/>
              </a:rPr>
              <a:t>besar-besaran</a:t>
            </a:r>
            <a:r>
              <a:rPr lang="en-US" sz="1400" dirty="0">
                <a:latin typeface="Comic Sans MS" panose="030F0702030302020204" pitchFamily="66" charset="0"/>
              </a:rPr>
              <a:t>.</a:t>
            </a:r>
          </a:p>
          <a:p>
            <a:pPr marL="0" indent="0">
              <a:buNone/>
            </a:pPr>
            <a:endParaRPr lang="en-US" sz="1400" dirty="0">
              <a:latin typeface="Comic Sans MS" panose="030F0702030302020204" pitchFamily="66" charset="0"/>
            </a:endParaRPr>
          </a:p>
        </p:txBody>
      </p:sp>
      <p:sp>
        <p:nvSpPr>
          <p:cNvPr id="4" name="Rectangle 3"/>
          <p:cNvSpPr/>
          <p:nvPr/>
        </p:nvSpPr>
        <p:spPr>
          <a:xfrm>
            <a:off x="2680299" y="228600"/>
            <a:ext cx="3783408" cy="923330"/>
          </a:xfrm>
          <a:prstGeom prst="rect">
            <a:avLst/>
          </a:prstGeom>
          <a:noFill/>
        </p:spPr>
        <p:txBody>
          <a:bodyPr wrap="none" lIns="91440" tIns="45720" rIns="91440" bIns="45720">
            <a:spAutoFit/>
          </a:bodyPr>
          <a:lstStyle/>
          <a:p>
            <a:pPr algn="ctr"/>
            <a:r>
              <a:rPr lang="en-US" sz="5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BISNIS PLAN</a:t>
            </a:r>
            <a:endParaRPr 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xmlns="" val="1249384629"/>
      </p:ext>
    </p:extLst>
  </p:cSld>
  <p:clrMapOvr>
    <a:masterClrMapping/>
  </p:clrMapOvr>
  <mc:AlternateContent xmlns:mc="http://schemas.openxmlformats.org/markup-compatibility/2006">
    <mc:Choice xmlns:p14="http://schemas.microsoft.com/office/powerpoint/2010/main" xmlns=""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 calcmode="lin" valueType="num">
                                      <p:cBhvr additive="base">
                                        <p:cTn id="30"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33400"/>
            <a:ext cx="8382000" cy="6477000"/>
          </a:xfrm>
        </p:spPr>
        <p:txBody>
          <a:bodyPr>
            <a:normAutofit fontScale="92500" lnSpcReduction="20000"/>
          </a:bodyPr>
          <a:lstStyle/>
          <a:p>
            <a:pPr marL="0" indent="0">
              <a:buNone/>
            </a:pPr>
            <a:r>
              <a:rPr lang="en-US" dirty="0"/>
              <a:t>3.	</a:t>
            </a:r>
            <a:r>
              <a:rPr lang="en-US" dirty="0" err="1"/>
              <a:t>Sistem</a:t>
            </a:r>
            <a:r>
              <a:rPr lang="en-US" dirty="0"/>
              <a:t> </a:t>
            </a:r>
            <a:r>
              <a:rPr lang="en-US" dirty="0" err="1"/>
              <a:t>dan</a:t>
            </a:r>
            <a:r>
              <a:rPr lang="en-US" dirty="0"/>
              <a:t> </a:t>
            </a:r>
            <a:r>
              <a:rPr lang="en-US" dirty="0" err="1"/>
              <a:t>strategi</a:t>
            </a:r>
            <a:r>
              <a:rPr lang="en-US" dirty="0"/>
              <a:t> </a:t>
            </a:r>
            <a:r>
              <a:rPr lang="en-US" dirty="0" err="1"/>
              <a:t>pemasaran</a:t>
            </a:r>
            <a:r>
              <a:rPr lang="en-US" dirty="0"/>
              <a:t> McDonald yang </a:t>
            </a:r>
            <a:r>
              <a:rPr lang="en-US" dirty="0" err="1"/>
              <a:t>kreatif</a:t>
            </a:r>
            <a:r>
              <a:rPr lang="en-US" dirty="0"/>
              <a:t> </a:t>
            </a:r>
            <a:r>
              <a:rPr lang="en-US" dirty="0" err="1"/>
              <a:t>dilakukan</a:t>
            </a:r>
            <a:r>
              <a:rPr lang="en-US" dirty="0"/>
              <a:t> </a:t>
            </a:r>
            <a:r>
              <a:rPr lang="en-US" dirty="0" err="1"/>
              <a:t>dengan</a:t>
            </a:r>
            <a:r>
              <a:rPr lang="en-US" dirty="0"/>
              <a:t> </a:t>
            </a:r>
            <a:r>
              <a:rPr lang="en-US" dirty="0" err="1"/>
              <a:t>cara</a:t>
            </a:r>
            <a:r>
              <a:rPr lang="en-US" dirty="0"/>
              <a:t> delivery order </a:t>
            </a:r>
            <a:r>
              <a:rPr lang="en-US" sz="1600" dirty="0">
                <a:latin typeface="Comic Sans MS" panose="030F0702030302020204" pitchFamily="66" charset="0"/>
              </a:rPr>
              <a:t>yang </a:t>
            </a:r>
            <a:r>
              <a:rPr lang="en-US" sz="1600" dirty="0" err="1">
                <a:latin typeface="Comic Sans MS" panose="030F0702030302020204" pitchFamily="66" charset="0"/>
              </a:rPr>
              <a:t>cukup</a:t>
            </a:r>
            <a:r>
              <a:rPr lang="en-US" sz="1600" dirty="0">
                <a:latin typeface="Comic Sans MS" panose="030F0702030302020204" pitchFamily="66" charset="0"/>
              </a:rPr>
              <a:t> </a:t>
            </a:r>
            <a:r>
              <a:rPr lang="en-US" sz="1600" dirty="0" err="1">
                <a:latin typeface="Comic Sans MS" panose="030F0702030302020204" pitchFamily="66" charset="0"/>
              </a:rPr>
              <a:t>mudah</a:t>
            </a:r>
            <a:r>
              <a:rPr lang="en-US" sz="1600" dirty="0">
                <a:latin typeface="Comic Sans MS" panose="030F0702030302020204" pitchFamily="66" charset="0"/>
              </a:rPr>
              <a:t>, </a:t>
            </a:r>
            <a:r>
              <a:rPr lang="en-US" sz="1600" dirty="0" err="1">
                <a:latin typeface="Comic Sans MS" panose="030F0702030302020204" pitchFamily="66" charset="0"/>
              </a:rPr>
              <a:t>praktis</a:t>
            </a:r>
            <a:r>
              <a:rPr lang="en-US" sz="1600" dirty="0">
                <a:latin typeface="Comic Sans MS" panose="030F0702030302020204" pitchFamily="66" charset="0"/>
              </a:rPr>
              <a:t> </a:t>
            </a:r>
            <a:r>
              <a:rPr lang="en-US" sz="1600" dirty="0" err="1">
                <a:latin typeface="Comic Sans MS" panose="030F0702030302020204" pitchFamily="66" charset="0"/>
              </a:rPr>
              <a:t>dan</a:t>
            </a:r>
            <a:r>
              <a:rPr lang="en-US" sz="1600" dirty="0">
                <a:latin typeface="Comic Sans MS" panose="030F0702030302020204" pitchFamily="66" charset="0"/>
              </a:rPr>
              <a:t> </a:t>
            </a:r>
            <a:r>
              <a:rPr lang="en-US" sz="1600" dirty="0" err="1">
                <a:latin typeface="Comic Sans MS" panose="030F0702030302020204" pitchFamily="66" charset="0"/>
              </a:rPr>
              <a:t>memanjakan</a:t>
            </a:r>
            <a:r>
              <a:rPr lang="en-US" sz="1600" dirty="0">
                <a:latin typeface="Comic Sans MS" panose="030F0702030302020204" pitchFamily="66" charset="0"/>
              </a:rPr>
              <a:t> para </a:t>
            </a:r>
            <a:r>
              <a:rPr lang="en-US" sz="1600" dirty="0" err="1">
                <a:latin typeface="Comic Sans MS" panose="030F0702030302020204" pitchFamily="66" charset="0"/>
              </a:rPr>
              <a:t>pelanggan</a:t>
            </a:r>
            <a:r>
              <a:rPr lang="en-US" sz="1600" dirty="0">
                <a:latin typeface="Comic Sans MS" panose="030F0702030302020204" pitchFamily="66" charset="0"/>
              </a:rPr>
              <a:t> </a:t>
            </a:r>
            <a:r>
              <a:rPr lang="en-US" sz="1600" dirty="0" err="1">
                <a:latin typeface="Comic Sans MS" panose="030F0702030302020204" pitchFamily="66" charset="0"/>
              </a:rPr>
              <a:t>membuat</a:t>
            </a:r>
            <a:r>
              <a:rPr lang="en-US" sz="1600" dirty="0">
                <a:latin typeface="Comic Sans MS" panose="030F0702030302020204" pitchFamily="66" charset="0"/>
              </a:rPr>
              <a:t> para </a:t>
            </a:r>
            <a:r>
              <a:rPr lang="en-US" sz="1600" dirty="0" err="1">
                <a:latin typeface="Comic Sans MS" panose="030F0702030302020204" pitchFamily="66" charset="0"/>
              </a:rPr>
              <a:t>pelanggan</a:t>
            </a:r>
            <a:r>
              <a:rPr lang="en-US" sz="1600" dirty="0">
                <a:latin typeface="Comic Sans MS" panose="030F0702030302020204" pitchFamily="66" charset="0"/>
              </a:rPr>
              <a:t> McDonald </a:t>
            </a:r>
            <a:r>
              <a:rPr lang="en-US" sz="1600" dirty="0" err="1">
                <a:latin typeface="Comic Sans MS" panose="030F0702030302020204" pitchFamily="66" charset="0"/>
              </a:rPr>
              <a:t>merasa</a:t>
            </a:r>
            <a:r>
              <a:rPr lang="en-US" sz="1600" dirty="0">
                <a:latin typeface="Comic Sans MS" panose="030F0702030302020204" pitchFamily="66" charset="0"/>
              </a:rPr>
              <a:t> </a:t>
            </a:r>
            <a:r>
              <a:rPr lang="en-US" sz="1600" dirty="0" err="1">
                <a:latin typeface="Comic Sans MS" panose="030F0702030302020204" pitchFamily="66" charset="0"/>
              </a:rPr>
              <a:t>betah</a:t>
            </a:r>
            <a:r>
              <a:rPr lang="en-US" sz="1600" dirty="0">
                <a:latin typeface="Comic Sans MS" panose="030F0702030302020204" pitchFamily="66" charset="0"/>
              </a:rPr>
              <a:t> </a:t>
            </a:r>
            <a:r>
              <a:rPr lang="en-US" sz="1600" dirty="0" err="1">
                <a:latin typeface="Comic Sans MS" panose="030F0702030302020204" pitchFamily="66" charset="0"/>
              </a:rPr>
              <a:t>dan</a:t>
            </a:r>
            <a:r>
              <a:rPr lang="en-US" sz="1600" dirty="0">
                <a:latin typeface="Comic Sans MS" panose="030F0702030302020204" pitchFamily="66" charset="0"/>
              </a:rPr>
              <a:t> </a:t>
            </a:r>
            <a:r>
              <a:rPr lang="en-US" sz="1600" dirty="0" err="1">
                <a:latin typeface="Comic Sans MS" panose="030F0702030302020204" pitchFamily="66" charset="0"/>
              </a:rPr>
              <a:t>nyaman</a:t>
            </a:r>
            <a:r>
              <a:rPr lang="en-US" sz="1600" dirty="0">
                <a:latin typeface="Comic Sans MS" panose="030F0702030302020204" pitchFamily="66" charset="0"/>
              </a:rPr>
              <a:t> </a:t>
            </a:r>
            <a:r>
              <a:rPr lang="en-US" sz="1600" dirty="0" err="1">
                <a:latin typeface="Comic Sans MS" panose="030F0702030302020204" pitchFamily="66" charset="0"/>
              </a:rPr>
              <a:t>mengkonsumsi</a:t>
            </a:r>
            <a:r>
              <a:rPr lang="en-US" sz="1600" dirty="0">
                <a:latin typeface="Comic Sans MS" panose="030F0702030302020204" pitchFamily="66" charset="0"/>
              </a:rPr>
              <a:t> </a:t>
            </a:r>
            <a:r>
              <a:rPr lang="en-US" sz="1600" dirty="0" err="1">
                <a:latin typeface="Comic Sans MS" panose="030F0702030302020204" pitchFamily="66" charset="0"/>
              </a:rPr>
              <a:t>makanan-makanan</a:t>
            </a:r>
            <a:r>
              <a:rPr lang="en-US" sz="1600" dirty="0">
                <a:latin typeface="Comic Sans MS" panose="030F0702030302020204" pitchFamily="66" charset="0"/>
              </a:rPr>
              <a:t> </a:t>
            </a:r>
            <a:r>
              <a:rPr lang="en-US" sz="1600" dirty="0" err="1">
                <a:latin typeface="Comic Sans MS" panose="030F0702030302020204" pitchFamily="66" charset="0"/>
              </a:rPr>
              <a:t>produk</a:t>
            </a:r>
            <a:r>
              <a:rPr lang="en-US" sz="1600" dirty="0">
                <a:latin typeface="Comic Sans MS" panose="030F0702030302020204" pitchFamily="66" charset="0"/>
              </a:rPr>
              <a:t> McDonald.</a:t>
            </a:r>
          </a:p>
          <a:p>
            <a:pPr marL="0" indent="0">
              <a:buNone/>
            </a:pPr>
            <a:endParaRPr lang="en-US" sz="1600" dirty="0">
              <a:latin typeface="Comic Sans MS" panose="030F0702030302020204" pitchFamily="66" charset="0"/>
            </a:endParaRPr>
          </a:p>
          <a:p>
            <a:pPr marL="0" indent="0">
              <a:buNone/>
            </a:pPr>
            <a:r>
              <a:rPr lang="en-US" sz="1600" dirty="0">
                <a:latin typeface="Comic Sans MS" panose="030F0702030302020204" pitchFamily="66" charset="0"/>
              </a:rPr>
              <a:t>4.	</a:t>
            </a:r>
            <a:r>
              <a:rPr lang="en-US" sz="1600" dirty="0" err="1">
                <a:latin typeface="Comic Sans MS" panose="030F0702030302020204" pitchFamily="66" charset="0"/>
              </a:rPr>
              <a:t>Bentuk</a:t>
            </a:r>
            <a:r>
              <a:rPr lang="en-US" sz="1600" dirty="0">
                <a:latin typeface="Comic Sans MS" panose="030F0702030302020204" pitchFamily="66" charset="0"/>
              </a:rPr>
              <a:t> lain </a:t>
            </a:r>
            <a:r>
              <a:rPr lang="en-US" sz="1600" dirty="0" err="1">
                <a:latin typeface="Comic Sans MS" panose="030F0702030302020204" pitchFamily="66" charset="0"/>
              </a:rPr>
              <a:t>strategi</a:t>
            </a:r>
            <a:r>
              <a:rPr lang="en-US" sz="1600" dirty="0">
                <a:latin typeface="Comic Sans MS" panose="030F0702030302020204" pitchFamily="66" charset="0"/>
              </a:rPr>
              <a:t> </a:t>
            </a:r>
            <a:r>
              <a:rPr lang="en-US" sz="1600" dirty="0" err="1">
                <a:latin typeface="Comic Sans MS" panose="030F0702030302020204" pitchFamily="66" charset="0"/>
              </a:rPr>
              <a:t>pemasaran</a:t>
            </a:r>
            <a:r>
              <a:rPr lang="en-US" sz="1600" dirty="0">
                <a:latin typeface="Comic Sans MS" panose="030F0702030302020204" pitchFamily="66" charset="0"/>
              </a:rPr>
              <a:t> McDonald </a:t>
            </a:r>
            <a:r>
              <a:rPr lang="en-US" sz="1600" dirty="0" err="1">
                <a:latin typeface="Comic Sans MS" panose="030F0702030302020204" pitchFamily="66" charset="0"/>
              </a:rPr>
              <a:t>adalah</a:t>
            </a:r>
            <a:r>
              <a:rPr lang="en-US" sz="1600" dirty="0">
                <a:latin typeface="Comic Sans MS" panose="030F0702030302020204" pitchFamily="66" charset="0"/>
              </a:rPr>
              <a:t> </a:t>
            </a:r>
            <a:r>
              <a:rPr lang="en-US" sz="1600" dirty="0" err="1">
                <a:latin typeface="Comic Sans MS" panose="030F0702030302020204" pitchFamily="66" charset="0"/>
              </a:rPr>
              <a:t>dengan</a:t>
            </a:r>
            <a:r>
              <a:rPr lang="en-US" sz="1600" dirty="0">
                <a:latin typeface="Comic Sans MS" panose="030F0702030302020204" pitchFamily="66" charset="0"/>
              </a:rPr>
              <a:t> </a:t>
            </a:r>
            <a:r>
              <a:rPr lang="en-US" sz="1600" dirty="0" err="1">
                <a:latin typeface="Comic Sans MS" panose="030F0702030302020204" pitchFamily="66" charset="0"/>
              </a:rPr>
              <a:t>melakukan</a:t>
            </a:r>
            <a:r>
              <a:rPr lang="en-US" sz="1600" dirty="0">
                <a:latin typeface="Comic Sans MS" panose="030F0702030302020204" pitchFamily="66" charset="0"/>
              </a:rPr>
              <a:t> </a:t>
            </a:r>
            <a:r>
              <a:rPr lang="en-US" sz="1600" dirty="0" err="1">
                <a:latin typeface="Comic Sans MS" panose="030F0702030302020204" pitchFamily="66" charset="0"/>
              </a:rPr>
              <a:t>pelayanan</a:t>
            </a:r>
            <a:r>
              <a:rPr lang="en-US" sz="1600" dirty="0">
                <a:latin typeface="Comic Sans MS" panose="030F0702030302020204" pitchFamily="66" charset="0"/>
              </a:rPr>
              <a:t> </a:t>
            </a:r>
            <a:r>
              <a:rPr lang="en-US" sz="1600" dirty="0" err="1">
                <a:latin typeface="Comic Sans MS" panose="030F0702030302020204" pitchFamily="66" charset="0"/>
              </a:rPr>
              <a:t>penjualan</a:t>
            </a:r>
            <a:r>
              <a:rPr lang="en-US" sz="1600" dirty="0">
                <a:latin typeface="Comic Sans MS" panose="030F0702030302020204" pitchFamily="66" charset="0"/>
              </a:rPr>
              <a:t> </a:t>
            </a:r>
            <a:r>
              <a:rPr lang="en-US" sz="1600" dirty="0" err="1">
                <a:latin typeface="Comic Sans MS" panose="030F0702030302020204" pitchFamily="66" charset="0"/>
              </a:rPr>
              <a:t>secara</a:t>
            </a:r>
            <a:r>
              <a:rPr lang="en-US" sz="1600" dirty="0">
                <a:latin typeface="Comic Sans MS" panose="030F0702030302020204" pitchFamily="66" charset="0"/>
              </a:rPr>
              <a:t> online, </a:t>
            </a:r>
            <a:r>
              <a:rPr lang="en-US" sz="1600" dirty="0" err="1">
                <a:latin typeface="Comic Sans MS" panose="030F0702030302020204" pitchFamily="66" charset="0"/>
              </a:rPr>
              <a:t>kapan</a:t>
            </a:r>
            <a:r>
              <a:rPr lang="en-US" sz="1600" dirty="0">
                <a:latin typeface="Comic Sans MS" panose="030F0702030302020204" pitchFamily="66" charset="0"/>
              </a:rPr>
              <a:t> pun </a:t>
            </a:r>
            <a:r>
              <a:rPr lang="en-US" sz="1600" dirty="0" err="1">
                <a:latin typeface="Comic Sans MS" panose="030F0702030302020204" pitchFamily="66" charset="0"/>
              </a:rPr>
              <a:t>dan</a:t>
            </a:r>
            <a:r>
              <a:rPr lang="en-US" sz="1600" dirty="0">
                <a:latin typeface="Comic Sans MS" panose="030F0702030302020204" pitchFamily="66" charset="0"/>
              </a:rPr>
              <a:t> </a:t>
            </a:r>
            <a:r>
              <a:rPr lang="en-US" sz="1600" dirty="0" err="1">
                <a:latin typeface="Comic Sans MS" panose="030F0702030302020204" pitchFamily="66" charset="0"/>
              </a:rPr>
              <a:t>dimanapun</a:t>
            </a:r>
            <a:r>
              <a:rPr lang="en-US" sz="1600" dirty="0">
                <a:latin typeface="Comic Sans MS" panose="030F0702030302020204" pitchFamily="66" charset="0"/>
              </a:rPr>
              <a:t> </a:t>
            </a:r>
            <a:r>
              <a:rPr lang="en-US" sz="1600" dirty="0" err="1">
                <a:latin typeface="Comic Sans MS" panose="030F0702030302020204" pitchFamily="66" charset="0"/>
              </a:rPr>
              <a:t>Anda</a:t>
            </a:r>
            <a:r>
              <a:rPr lang="en-US" sz="1600" dirty="0">
                <a:latin typeface="Comic Sans MS" panose="030F0702030302020204" pitchFamily="66" charset="0"/>
              </a:rPr>
              <a:t> </a:t>
            </a:r>
            <a:r>
              <a:rPr lang="en-US" sz="1600" dirty="0" err="1">
                <a:latin typeface="Comic Sans MS" panose="030F0702030302020204" pitchFamily="66" charset="0"/>
              </a:rPr>
              <a:t>bisa</a:t>
            </a:r>
            <a:r>
              <a:rPr lang="en-US" sz="1600" dirty="0">
                <a:latin typeface="Comic Sans MS" panose="030F0702030302020204" pitchFamily="66" charset="0"/>
              </a:rPr>
              <a:t> </a:t>
            </a:r>
            <a:r>
              <a:rPr lang="en-US" sz="1600" dirty="0" err="1">
                <a:latin typeface="Comic Sans MS" panose="030F0702030302020204" pitchFamily="66" charset="0"/>
              </a:rPr>
              <a:t>menikmati</a:t>
            </a:r>
            <a:r>
              <a:rPr lang="en-US" sz="1600" dirty="0">
                <a:latin typeface="Comic Sans MS" panose="030F0702030302020204" pitchFamily="66" charset="0"/>
              </a:rPr>
              <a:t> </a:t>
            </a:r>
            <a:r>
              <a:rPr lang="en-US" sz="1600" dirty="0" err="1">
                <a:latin typeface="Comic Sans MS" panose="030F0702030302020204" pitchFamily="66" charset="0"/>
              </a:rPr>
              <a:t>produk-produk</a:t>
            </a:r>
            <a:r>
              <a:rPr lang="en-US" sz="1600" dirty="0">
                <a:latin typeface="Comic Sans MS" panose="030F0702030302020204" pitchFamily="66" charset="0"/>
              </a:rPr>
              <a:t> McDonald yang </a:t>
            </a:r>
            <a:r>
              <a:rPr lang="en-US" sz="1600" dirty="0" err="1">
                <a:latin typeface="Comic Sans MS" panose="030F0702030302020204" pitchFamily="66" charset="0"/>
              </a:rPr>
              <a:t>siap</a:t>
            </a:r>
            <a:r>
              <a:rPr lang="en-US" sz="1600" dirty="0">
                <a:latin typeface="Comic Sans MS" panose="030F0702030302020204" pitchFamily="66" charset="0"/>
              </a:rPr>
              <a:t> </a:t>
            </a:r>
            <a:r>
              <a:rPr lang="en-US" sz="1600" dirty="0" err="1">
                <a:latin typeface="Comic Sans MS" panose="030F0702030302020204" pitchFamily="66" charset="0"/>
              </a:rPr>
              <a:t>diantar</a:t>
            </a:r>
            <a:r>
              <a:rPr lang="en-US" sz="1600" dirty="0">
                <a:latin typeface="Comic Sans MS" panose="030F0702030302020204" pitchFamily="66" charset="0"/>
              </a:rPr>
              <a:t> </a:t>
            </a:r>
            <a:r>
              <a:rPr lang="en-US" sz="1600" dirty="0" err="1">
                <a:latin typeface="Comic Sans MS" panose="030F0702030302020204" pitchFamily="66" charset="0"/>
              </a:rPr>
              <a:t>ke</a:t>
            </a:r>
            <a:r>
              <a:rPr lang="en-US" sz="1600" dirty="0">
                <a:latin typeface="Comic Sans MS" panose="030F0702030302020204" pitchFamily="66" charset="0"/>
              </a:rPr>
              <a:t> </a:t>
            </a:r>
            <a:r>
              <a:rPr lang="en-US" sz="1600" dirty="0" err="1">
                <a:latin typeface="Comic Sans MS" panose="030F0702030302020204" pitchFamily="66" charset="0"/>
              </a:rPr>
              <a:t>rumah</a:t>
            </a:r>
            <a:r>
              <a:rPr lang="en-US" sz="1600" dirty="0">
                <a:latin typeface="Comic Sans MS" panose="030F0702030302020204" pitchFamily="66" charset="0"/>
              </a:rPr>
              <a:t>.</a:t>
            </a:r>
          </a:p>
          <a:p>
            <a:pPr marL="0" indent="0">
              <a:buNone/>
            </a:pPr>
            <a:endParaRPr lang="en-US" sz="1600" dirty="0">
              <a:latin typeface="Comic Sans MS" panose="030F0702030302020204" pitchFamily="66" charset="0"/>
            </a:endParaRPr>
          </a:p>
          <a:p>
            <a:pPr marL="0" indent="0">
              <a:buNone/>
            </a:pPr>
            <a:r>
              <a:rPr lang="en-US" sz="1600" dirty="0">
                <a:latin typeface="Comic Sans MS" panose="030F0702030302020204" pitchFamily="66" charset="0"/>
              </a:rPr>
              <a:t>5.	</a:t>
            </a:r>
            <a:r>
              <a:rPr lang="en-US" sz="1600" dirty="0" err="1">
                <a:latin typeface="Comic Sans MS" panose="030F0702030302020204" pitchFamily="66" charset="0"/>
              </a:rPr>
              <a:t>Upaya</a:t>
            </a:r>
            <a:r>
              <a:rPr lang="en-US" sz="1600" dirty="0">
                <a:latin typeface="Comic Sans MS" panose="030F0702030302020204" pitchFamily="66" charset="0"/>
              </a:rPr>
              <a:t> </a:t>
            </a:r>
            <a:r>
              <a:rPr lang="en-US" sz="1600" dirty="0" err="1">
                <a:latin typeface="Comic Sans MS" panose="030F0702030302020204" pitchFamily="66" charset="0"/>
              </a:rPr>
              <a:t>peningkatan</a:t>
            </a:r>
            <a:r>
              <a:rPr lang="en-US" sz="1600" dirty="0">
                <a:latin typeface="Comic Sans MS" panose="030F0702030302020204" pitchFamily="66" charset="0"/>
              </a:rPr>
              <a:t> </a:t>
            </a:r>
            <a:r>
              <a:rPr lang="en-US" sz="1600" dirty="0" err="1">
                <a:latin typeface="Comic Sans MS" panose="030F0702030302020204" pitchFamily="66" charset="0"/>
              </a:rPr>
              <a:t>kualitas</a:t>
            </a:r>
            <a:r>
              <a:rPr lang="en-US" sz="1600" dirty="0">
                <a:latin typeface="Comic Sans MS" panose="030F0702030302020204" pitchFamily="66" charset="0"/>
              </a:rPr>
              <a:t> </a:t>
            </a:r>
            <a:r>
              <a:rPr lang="en-US" sz="1600" dirty="0" err="1">
                <a:latin typeface="Comic Sans MS" panose="030F0702030302020204" pitchFamily="66" charset="0"/>
              </a:rPr>
              <a:t>produk</a:t>
            </a:r>
            <a:r>
              <a:rPr lang="en-US" sz="1600" dirty="0">
                <a:latin typeface="Comic Sans MS" panose="030F0702030302020204" pitchFamily="66" charset="0"/>
              </a:rPr>
              <a:t> </a:t>
            </a:r>
            <a:r>
              <a:rPr lang="en-US" sz="1600" dirty="0" err="1">
                <a:latin typeface="Comic Sans MS" panose="030F0702030302020204" pitchFamily="66" charset="0"/>
              </a:rPr>
              <a:t>merupakan</a:t>
            </a:r>
            <a:r>
              <a:rPr lang="en-US" sz="1600" dirty="0">
                <a:latin typeface="Comic Sans MS" panose="030F0702030302020204" pitchFamily="66" charset="0"/>
              </a:rPr>
              <a:t> </a:t>
            </a:r>
            <a:r>
              <a:rPr lang="en-US" sz="1600" dirty="0" err="1">
                <a:latin typeface="Comic Sans MS" panose="030F0702030302020204" pitchFamily="66" charset="0"/>
              </a:rPr>
              <a:t>strategi</a:t>
            </a:r>
            <a:r>
              <a:rPr lang="en-US" sz="1600" dirty="0">
                <a:latin typeface="Comic Sans MS" panose="030F0702030302020204" pitchFamily="66" charset="0"/>
              </a:rPr>
              <a:t> </a:t>
            </a:r>
            <a:r>
              <a:rPr lang="en-US" sz="1600" dirty="0" err="1">
                <a:latin typeface="Comic Sans MS" panose="030F0702030302020204" pitchFamily="66" charset="0"/>
              </a:rPr>
              <a:t>pemasaran</a:t>
            </a:r>
            <a:r>
              <a:rPr lang="en-US" sz="1600" dirty="0">
                <a:latin typeface="Comic Sans MS" panose="030F0702030302020204" pitchFamily="66" charset="0"/>
              </a:rPr>
              <a:t> McDonald yang </a:t>
            </a:r>
            <a:r>
              <a:rPr lang="en-US" sz="1600" dirty="0" err="1">
                <a:latin typeface="Comic Sans MS" panose="030F0702030302020204" pitchFamily="66" charset="0"/>
              </a:rPr>
              <a:t>berkelanjutan</a:t>
            </a:r>
            <a:r>
              <a:rPr lang="en-US" sz="1600" dirty="0">
                <a:latin typeface="Comic Sans MS" panose="030F0702030302020204" pitchFamily="66" charset="0"/>
              </a:rPr>
              <a:t>.</a:t>
            </a:r>
          </a:p>
          <a:p>
            <a:pPr marL="0" indent="0">
              <a:buNone/>
            </a:pPr>
            <a:endParaRPr lang="en-US" sz="1600" dirty="0">
              <a:latin typeface="Comic Sans MS" panose="030F0702030302020204" pitchFamily="66" charset="0"/>
            </a:endParaRPr>
          </a:p>
          <a:p>
            <a:pPr marL="0" indent="0">
              <a:buNone/>
            </a:pPr>
            <a:r>
              <a:rPr lang="en-US" sz="1600" dirty="0" err="1">
                <a:latin typeface="Comic Sans MS" panose="030F0702030302020204" pitchFamily="66" charset="0"/>
              </a:rPr>
              <a:t>Sebagai</a:t>
            </a:r>
            <a:r>
              <a:rPr lang="en-US" sz="1600" dirty="0">
                <a:latin typeface="Comic Sans MS" panose="030F0702030302020204" pitchFamily="66" charset="0"/>
              </a:rPr>
              <a:t> </a:t>
            </a:r>
            <a:r>
              <a:rPr lang="en-US" sz="1600" dirty="0" err="1">
                <a:latin typeface="Comic Sans MS" panose="030F0702030302020204" pitchFamily="66" charset="0"/>
              </a:rPr>
              <a:t>upaya</a:t>
            </a:r>
            <a:r>
              <a:rPr lang="en-US" sz="1600" dirty="0">
                <a:latin typeface="Comic Sans MS" panose="030F0702030302020204" pitchFamily="66" charset="0"/>
              </a:rPr>
              <a:t> </a:t>
            </a:r>
            <a:r>
              <a:rPr lang="en-US" sz="1600" dirty="0" err="1">
                <a:latin typeface="Comic Sans MS" panose="030F0702030302020204" pitchFamily="66" charset="0"/>
              </a:rPr>
              <a:t>kreatif</a:t>
            </a:r>
            <a:r>
              <a:rPr lang="en-US" sz="1600" dirty="0">
                <a:latin typeface="Comic Sans MS" panose="030F0702030302020204" pitchFamily="66" charset="0"/>
              </a:rPr>
              <a:t> </a:t>
            </a:r>
            <a:r>
              <a:rPr lang="en-US" sz="1600" dirty="0" err="1">
                <a:latin typeface="Comic Sans MS" panose="030F0702030302020204" pitchFamily="66" charset="0"/>
              </a:rPr>
              <a:t>untuk</a:t>
            </a:r>
            <a:r>
              <a:rPr lang="en-US" sz="1600" dirty="0">
                <a:latin typeface="Comic Sans MS" panose="030F0702030302020204" pitchFamily="66" charset="0"/>
              </a:rPr>
              <a:t> </a:t>
            </a:r>
            <a:r>
              <a:rPr lang="en-US" sz="1600" dirty="0" err="1">
                <a:latin typeface="Comic Sans MS" panose="030F0702030302020204" pitchFamily="66" charset="0"/>
              </a:rPr>
              <a:t>terus</a:t>
            </a:r>
            <a:r>
              <a:rPr lang="en-US" sz="1600" dirty="0">
                <a:latin typeface="Comic Sans MS" panose="030F0702030302020204" pitchFamily="66" charset="0"/>
              </a:rPr>
              <a:t> </a:t>
            </a:r>
            <a:r>
              <a:rPr lang="en-US" sz="1600" dirty="0" err="1">
                <a:latin typeface="Comic Sans MS" panose="030F0702030302020204" pitchFamily="66" charset="0"/>
              </a:rPr>
              <a:t>mempertahankan</a:t>
            </a:r>
            <a:r>
              <a:rPr lang="en-US" sz="1600" dirty="0">
                <a:latin typeface="Comic Sans MS" panose="030F0702030302020204" pitchFamily="66" charset="0"/>
              </a:rPr>
              <a:t> </a:t>
            </a:r>
            <a:r>
              <a:rPr lang="en-US" sz="1600" dirty="0" err="1">
                <a:latin typeface="Comic Sans MS" panose="030F0702030302020204" pitchFamily="66" charset="0"/>
              </a:rPr>
              <a:t>jumlah</a:t>
            </a:r>
            <a:r>
              <a:rPr lang="en-US" sz="1600" dirty="0">
                <a:latin typeface="Comic Sans MS" panose="030F0702030302020204" pitchFamily="66" charset="0"/>
              </a:rPr>
              <a:t> </a:t>
            </a:r>
            <a:r>
              <a:rPr lang="en-US" sz="1600" dirty="0" err="1">
                <a:latin typeface="Comic Sans MS" panose="030F0702030302020204" pitchFamily="66" charset="0"/>
              </a:rPr>
              <a:t>konsumen</a:t>
            </a:r>
            <a:r>
              <a:rPr lang="en-US" sz="1600" dirty="0">
                <a:latin typeface="Comic Sans MS" panose="030F0702030302020204" pitchFamily="66" charset="0"/>
              </a:rPr>
              <a:t>, </a:t>
            </a:r>
            <a:r>
              <a:rPr lang="en-US" sz="1600" dirty="0" err="1">
                <a:latin typeface="Comic Sans MS" panose="030F0702030302020204" pitchFamily="66" charset="0"/>
              </a:rPr>
              <a:t>pihak</a:t>
            </a:r>
            <a:r>
              <a:rPr lang="en-US" sz="1600" dirty="0">
                <a:latin typeface="Comic Sans MS" panose="030F0702030302020204" pitchFamily="66" charset="0"/>
              </a:rPr>
              <a:t> </a:t>
            </a:r>
            <a:r>
              <a:rPr lang="en-US" sz="1600" dirty="0" err="1">
                <a:latin typeface="Comic Sans MS" panose="030F0702030302020204" pitchFamily="66" charset="0"/>
              </a:rPr>
              <a:t>perusahaan</a:t>
            </a:r>
            <a:r>
              <a:rPr lang="en-US" sz="1600" dirty="0">
                <a:latin typeface="Comic Sans MS" panose="030F0702030302020204" pitchFamily="66" charset="0"/>
              </a:rPr>
              <a:t> McDonald </a:t>
            </a:r>
            <a:r>
              <a:rPr lang="en-US" sz="1600" dirty="0" err="1">
                <a:latin typeface="Comic Sans MS" panose="030F0702030302020204" pitchFamily="66" charset="0"/>
              </a:rPr>
              <a:t>senantiasa</a:t>
            </a:r>
            <a:r>
              <a:rPr lang="en-US" sz="1600" dirty="0">
                <a:latin typeface="Comic Sans MS" panose="030F0702030302020204" pitchFamily="66" charset="0"/>
              </a:rPr>
              <a:t> </a:t>
            </a:r>
            <a:r>
              <a:rPr lang="en-US" sz="1600" dirty="0" err="1">
                <a:latin typeface="Comic Sans MS" panose="030F0702030302020204" pitchFamily="66" charset="0"/>
              </a:rPr>
              <a:t>melakukan</a:t>
            </a:r>
            <a:r>
              <a:rPr lang="en-US" sz="1600" dirty="0">
                <a:latin typeface="Comic Sans MS" panose="030F0702030302020204" pitchFamily="66" charset="0"/>
              </a:rPr>
              <a:t> </a:t>
            </a:r>
            <a:r>
              <a:rPr lang="en-US" sz="1600" dirty="0" err="1">
                <a:latin typeface="Comic Sans MS" panose="030F0702030302020204" pitchFamily="66" charset="0"/>
              </a:rPr>
              <a:t>beberapa</a:t>
            </a:r>
            <a:r>
              <a:rPr lang="en-US" sz="1600" dirty="0">
                <a:latin typeface="Comic Sans MS" panose="030F0702030302020204" pitchFamily="66" charset="0"/>
              </a:rPr>
              <a:t> </a:t>
            </a:r>
            <a:r>
              <a:rPr lang="en-US" sz="1600" dirty="0" err="1">
                <a:latin typeface="Comic Sans MS" panose="030F0702030302020204" pitchFamily="66" charset="0"/>
              </a:rPr>
              <a:t>hal</a:t>
            </a:r>
            <a:r>
              <a:rPr lang="en-US" sz="1600" dirty="0">
                <a:latin typeface="Comic Sans MS" panose="030F0702030302020204" pitchFamily="66" charset="0"/>
              </a:rPr>
              <a:t> </a:t>
            </a:r>
            <a:r>
              <a:rPr lang="en-US" sz="1600" dirty="0" err="1">
                <a:latin typeface="Comic Sans MS" panose="030F0702030302020204" pitchFamily="66" charset="0"/>
              </a:rPr>
              <a:t>terkait</a:t>
            </a:r>
            <a:r>
              <a:rPr lang="en-US" sz="1600" dirty="0">
                <a:latin typeface="Comic Sans MS" panose="030F0702030302020204" pitchFamily="66" charset="0"/>
              </a:rPr>
              <a:t> </a:t>
            </a:r>
            <a:r>
              <a:rPr lang="en-US" sz="1600" dirty="0" err="1">
                <a:latin typeface="Comic Sans MS" panose="030F0702030302020204" pitchFamily="66" charset="0"/>
              </a:rPr>
              <a:t>dengan</a:t>
            </a:r>
            <a:r>
              <a:rPr lang="en-US" sz="1600" dirty="0">
                <a:latin typeface="Comic Sans MS" panose="030F0702030302020204" pitchFamily="66" charset="0"/>
              </a:rPr>
              <a:t> </a:t>
            </a:r>
            <a:r>
              <a:rPr lang="en-US" sz="1600" dirty="0" err="1">
                <a:latin typeface="Comic Sans MS" panose="030F0702030302020204" pitchFamily="66" charset="0"/>
              </a:rPr>
              <a:t>produk</a:t>
            </a:r>
            <a:r>
              <a:rPr lang="en-US" sz="1600" dirty="0">
                <a:latin typeface="Comic Sans MS" panose="030F0702030302020204" pitchFamily="66" charset="0"/>
              </a:rPr>
              <a:t> </a:t>
            </a:r>
            <a:r>
              <a:rPr lang="en-US" sz="1600" dirty="0" err="1">
                <a:latin typeface="Comic Sans MS" panose="030F0702030302020204" pitchFamily="66" charset="0"/>
              </a:rPr>
              <a:t>makanan</a:t>
            </a:r>
            <a:r>
              <a:rPr lang="en-US" sz="1600" dirty="0">
                <a:latin typeface="Comic Sans MS" panose="030F0702030302020204" pitchFamily="66" charset="0"/>
              </a:rPr>
              <a:t> yang </a:t>
            </a:r>
            <a:r>
              <a:rPr lang="en-US" sz="1600" dirty="0" err="1">
                <a:latin typeface="Comic Sans MS" panose="030F0702030302020204" pitchFamily="66" charset="0"/>
              </a:rPr>
              <a:t>dihasilkan</a:t>
            </a:r>
            <a:r>
              <a:rPr lang="en-US" sz="1600" dirty="0">
                <a:latin typeface="Comic Sans MS" panose="030F0702030302020204" pitchFamily="66" charset="0"/>
              </a:rPr>
              <a:t>, </a:t>
            </a:r>
            <a:r>
              <a:rPr lang="en-US" sz="1600" dirty="0" err="1">
                <a:latin typeface="Comic Sans MS" panose="030F0702030302020204" pitchFamily="66" charset="0"/>
              </a:rPr>
              <a:t>diantaranya</a:t>
            </a:r>
            <a:r>
              <a:rPr lang="en-US" sz="1600" dirty="0">
                <a:latin typeface="Comic Sans MS" panose="030F0702030302020204" pitchFamily="66" charset="0"/>
              </a:rPr>
              <a:t> </a:t>
            </a:r>
            <a:r>
              <a:rPr lang="en-US" sz="1600" dirty="0" err="1">
                <a:latin typeface="Comic Sans MS" panose="030F0702030302020204" pitchFamily="66" charset="0"/>
              </a:rPr>
              <a:t>adalah</a:t>
            </a:r>
            <a:r>
              <a:rPr lang="en-US" sz="1600" dirty="0">
                <a:latin typeface="Comic Sans MS" panose="030F0702030302020204" pitchFamily="66" charset="0"/>
              </a:rPr>
              <a:t>; </a:t>
            </a:r>
            <a:r>
              <a:rPr lang="en-US" sz="1600" dirty="0" err="1">
                <a:latin typeface="Comic Sans MS" panose="030F0702030302020204" pitchFamily="66" charset="0"/>
              </a:rPr>
              <a:t>menambah</a:t>
            </a:r>
            <a:r>
              <a:rPr lang="en-US" sz="1600" dirty="0">
                <a:latin typeface="Comic Sans MS" panose="030F0702030302020204" pitchFamily="66" charset="0"/>
              </a:rPr>
              <a:t> </a:t>
            </a:r>
            <a:r>
              <a:rPr lang="en-US" sz="1600" dirty="0" err="1">
                <a:latin typeface="Comic Sans MS" panose="030F0702030302020204" pitchFamily="66" charset="0"/>
              </a:rPr>
              <a:t>lebih</a:t>
            </a:r>
            <a:r>
              <a:rPr lang="en-US" sz="1600" dirty="0">
                <a:latin typeface="Comic Sans MS" panose="030F0702030302020204" pitchFamily="66" charset="0"/>
              </a:rPr>
              <a:t> </a:t>
            </a:r>
            <a:r>
              <a:rPr lang="en-US" sz="1600" dirty="0" err="1">
                <a:latin typeface="Comic Sans MS" panose="030F0702030302020204" pitchFamily="66" charset="0"/>
              </a:rPr>
              <a:t>banyak</a:t>
            </a:r>
            <a:r>
              <a:rPr lang="en-US" sz="1600" dirty="0">
                <a:latin typeface="Comic Sans MS" panose="030F0702030302020204" pitchFamily="66" charset="0"/>
              </a:rPr>
              <a:t> rasa </a:t>
            </a:r>
            <a:r>
              <a:rPr lang="en-US" sz="1600" dirty="0" err="1">
                <a:latin typeface="Comic Sans MS" panose="030F0702030302020204" pitchFamily="66" charset="0"/>
              </a:rPr>
              <a:t>serta</a:t>
            </a:r>
            <a:r>
              <a:rPr lang="en-US" sz="1600" dirty="0">
                <a:latin typeface="Comic Sans MS" panose="030F0702030302020204" pitchFamily="66" charset="0"/>
              </a:rPr>
              <a:t> </a:t>
            </a:r>
            <a:r>
              <a:rPr lang="en-US" sz="1600" dirty="0" err="1">
                <a:latin typeface="Comic Sans MS" panose="030F0702030302020204" pitchFamily="66" charset="0"/>
              </a:rPr>
              <a:t>jenis</a:t>
            </a:r>
            <a:r>
              <a:rPr lang="en-US" sz="1600" dirty="0">
                <a:latin typeface="Comic Sans MS" panose="030F0702030302020204" pitchFamily="66" charset="0"/>
              </a:rPr>
              <a:t> </a:t>
            </a:r>
            <a:r>
              <a:rPr lang="en-US" sz="1600" dirty="0" err="1">
                <a:latin typeface="Comic Sans MS" panose="030F0702030302020204" pitchFamily="66" charset="0"/>
              </a:rPr>
              <a:t>baru</a:t>
            </a:r>
            <a:r>
              <a:rPr lang="en-US" sz="1600" dirty="0">
                <a:latin typeface="Comic Sans MS" panose="030F0702030302020204" pitchFamily="66" charset="0"/>
              </a:rPr>
              <a:t> </a:t>
            </a:r>
            <a:r>
              <a:rPr lang="en-US" sz="1600" dirty="0" err="1">
                <a:latin typeface="Comic Sans MS" panose="030F0702030302020204" pitchFamily="66" charset="0"/>
              </a:rPr>
              <a:t>dari</a:t>
            </a:r>
            <a:r>
              <a:rPr lang="en-US" sz="1600" dirty="0">
                <a:latin typeface="Comic Sans MS" panose="030F0702030302020204" pitchFamily="66" charset="0"/>
              </a:rPr>
              <a:t> </a:t>
            </a:r>
            <a:r>
              <a:rPr lang="en-US" sz="1600" dirty="0" err="1">
                <a:latin typeface="Comic Sans MS" panose="030F0702030302020204" pitchFamily="66" charset="0"/>
              </a:rPr>
              <a:t>produk</a:t>
            </a:r>
            <a:r>
              <a:rPr lang="en-US" sz="1600" dirty="0">
                <a:latin typeface="Comic Sans MS" panose="030F0702030302020204" pitchFamily="66" charset="0"/>
              </a:rPr>
              <a:t> McDonald, </a:t>
            </a:r>
            <a:r>
              <a:rPr lang="en-US" sz="1600" dirty="0" err="1">
                <a:latin typeface="Comic Sans MS" panose="030F0702030302020204" pitchFamily="66" charset="0"/>
              </a:rPr>
              <a:t>merubah</a:t>
            </a:r>
            <a:r>
              <a:rPr lang="en-US" sz="1600" dirty="0">
                <a:latin typeface="Comic Sans MS" panose="030F0702030302020204" pitchFamily="66" charset="0"/>
              </a:rPr>
              <a:t> menu di </a:t>
            </a:r>
            <a:r>
              <a:rPr lang="en-US" sz="1600" dirty="0" err="1">
                <a:latin typeface="Comic Sans MS" panose="030F0702030302020204" pitchFamily="66" charset="0"/>
              </a:rPr>
              <a:t>beberapa</a:t>
            </a:r>
            <a:r>
              <a:rPr lang="en-US" sz="1600" dirty="0">
                <a:latin typeface="Comic Sans MS" panose="030F0702030302020204" pitchFamily="66" charset="0"/>
              </a:rPr>
              <a:t> </a:t>
            </a:r>
            <a:r>
              <a:rPr lang="en-US" sz="1600" dirty="0" err="1">
                <a:latin typeface="Comic Sans MS" panose="030F0702030302020204" pitchFamily="66" charset="0"/>
              </a:rPr>
              <a:t>negara</a:t>
            </a:r>
            <a:r>
              <a:rPr lang="en-US" sz="1600" dirty="0">
                <a:latin typeface="Comic Sans MS" panose="030F0702030302020204" pitchFamily="66" charset="0"/>
              </a:rPr>
              <a:t> </a:t>
            </a:r>
            <a:r>
              <a:rPr lang="en-US" sz="1600" dirty="0" err="1">
                <a:latin typeface="Comic Sans MS" panose="030F0702030302020204" pitchFamily="66" charset="0"/>
              </a:rPr>
              <a:t>dengan</a:t>
            </a:r>
            <a:r>
              <a:rPr lang="en-US" sz="1600" dirty="0">
                <a:latin typeface="Comic Sans MS" panose="030F0702030302020204" pitchFamily="66" charset="0"/>
              </a:rPr>
              <a:t> </a:t>
            </a:r>
            <a:r>
              <a:rPr lang="en-US" sz="1600" dirty="0" err="1">
                <a:latin typeface="Comic Sans MS" panose="030F0702030302020204" pitchFamily="66" charset="0"/>
              </a:rPr>
              <a:t>memadukan</a:t>
            </a:r>
            <a:r>
              <a:rPr lang="en-US" sz="1600" dirty="0">
                <a:latin typeface="Comic Sans MS" panose="030F0702030302020204" pitchFamily="66" charset="0"/>
              </a:rPr>
              <a:t> rasa </a:t>
            </a:r>
            <a:r>
              <a:rPr lang="en-US" sz="1600" dirty="0" err="1">
                <a:latin typeface="Comic Sans MS" panose="030F0702030302020204" pitchFamily="66" charset="0"/>
              </a:rPr>
              <a:t>lokal</a:t>
            </a:r>
            <a:r>
              <a:rPr lang="en-US" sz="1600" dirty="0">
                <a:latin typeface="Comic Sans MS" panose="030F0702030302020204" pitchFamily="66" charset="0"/>
              </a:rPr>
              <a:t> yang </a:t>
            </a:r>
            <a:r>
              <a:rPr lang="en-US" sz="1600" dirty="0" err="1">
                <a:latin typeface="Comic Sans MS" panose="030F0702030302020204" pitchFamily="66" charset="0"/>
              </a:rPr>
              <a:t>lebih</a:t>
            </a:r>
            <a:r>
              <a:rPr lang="en-US" sz="1600" dirty="0">
                <a:latin typeface="Comic Sans MS" panose="030F0702030302020204" pitchFamily="66" charset="0"/>
              </a:rPr>
              <a:t> </a:t>
            </a:r>
            <a:r>
              <a:rPr lang="en-US" sz="1600" dirty="0" err="1">
                <a:latin typeface="Comic Sans MS" panose="030F0702030302020204" pitchFamily="66" charset="0"/>
              </a:rPr>
              <a:t>populer</a:t>
            </a:r>
            <a:r>
              <a:rPr lang="en-US" sz="1600" dirty="0">
                <a:latin typeface="Comic Sans MS" panose="030F0702030302020204" pitchFamily="66" charset="0"/>
              </a:rPr>
              <a:t> di </a:t>
            </a:r>
            <a:r>
              <a:rPr lang="en-US" sz="1600" dirty="0" err="1">
                <a:latin typeface="Comic Sans MS" panose="030F0702030302020204" pitchFamily="66" charset="0"/>
              </a:rPr>
              <a:t>negara</a:t>
            </a:r>
            <a:r>
              <a:rPr lang="en-US" sz="1600" dirty="0">
                <a:latin typeface="Comic Sans MS" panose="030F0702030302020204" pitchFamily="66" charset="0"/>
              </a:rPr>
              <a:t> </a:t>
            </a:r>
            <a:r>
              <a:rPr lang="en-US" sz="1600" dirty="0" err="1">
                <a:latin typeface="Comic Sans MS" panose="030F0702030302020204" pitchFamily="66" charset="0"/>
              </a:rPr>
              <a:t>bersangkutan</a:t>
            </a:r>
            <a:r>
              <a:rPr lang="en-US" sz="1600" dirty="0">
                <a:latin typeface="Comic Sans MS" panose="030F0702030302020204" pitchFamily="66" charset="0"/>
              </a:rPr>
              <a:t>, </a:t>
            </a:r>
            <a:r>
              <a:rPr lang="en-US" sz="1600" dirty="0" err="1">
                <a:latin typeface="Comic Sans MS" panose="030F0702030302020204" pitchFamily="66" charset="0"/>
              </a:rPr>
              <a:t>menyediakan</a:t>
            </a:r>
            <a:r>
              <a:rPr lang="en-US" sz="1600" dirty="0">
                <a:latin typeface="Comic Sans MS" panose="030F0702030302020204" pitchFamily="66" charset="0"/>
              </a:rPr>
              <a:t> </a:t>
            </a:r>
            <a:r>
              <a:rPr lang="en-US" sz="1600" dirty="0" err="1">
                <a:latin typeface="Comic Sans MS" panose="030F0702030302020204" pitchFamily="66" charset="0"/>
              </a:rPr>
              <a:t>makanan</a:t>
            </a:r>
            <a:r>
              <a:rPr lang="en-US" sz="1600" dirty="0">
                <a:latin typeface="Comic Sans MS" panose="030F0702030302020204" pitchFamily="66" charset="0"/>
              </a:rPr>
              <a:t> yang </a:t>
            </a:r>
            <a:r>
              <a:rPr lang="en-US" sz="1600" dirty="0" err="1">
                <a:latin typeface="Comic Sans MS" panose="030F0702030302020204" pitchFamily="66" charset="0"/>
              </a:rPr>
              <a:t>segar</a:t>
            </a:r>
            <a:r>
              <a:rPr lang="en-US" sz="1600" dirty="0">
                <a:latin typeface="Comic Sans MS" panose="030F0702030302020204" pitchFamily="66" charset="0"/>
              </a:rPr>
              <a:t> </a:t>
            </a:r>
            <a:r>
              <a:rPr lang="en-US" sz="1600" dirty="0" err="1">
                <a:latin typeface="Comic Sans MS" panose="030F0702030302020204" pitchFamily="66" charset="0"/>
              </a:rPr>
              <a:t>dan</a:t>
            </a:r>
            <a:r>
              <a:rPr lang="en-US" sz="1600" dirty="0">
                <a:latin typeface="Comic Sans MS" panose="030F0702030302020204" pitchFamily="66" charset="0"/>
              </a:rPr>
              <a:t> </a:t>
            </a:r>
            <a:r>
              <a:rPr lang="en-US" sz="1600" dirty="0" err="1">
                <a:latin typeface="Comic Sans MS" panose="030F0702030302020204" pitchFamily="66" charset="0"/>
              </a:rPr>
              <a:t>cepat</a:t>
            </a:r>
            <a:r>
              <a:rPr lang="en-US" sz="1600" dirty="0">
                <a:latin typeface="Comic Sans MS" panose="030F0702030302020204" pitchFamily="66" charset="0"/>
              </a:rPr>
              <a:t> </a:t>
            </a:r>
            <a:r>
              <a:rPr lang="en-US" sz="1600" dirty="0" err="1">
                <a:latin typeface="Comic Sans MS" panose="030F0702030302020204" pitchFamily="66" charset="0"/>
              </a:rPr>
              <a:t>saji</a:t>
            </a:r>
            <a:r>
              <a:rPr lang="en-US" sz="1600" dirty="0">
                <a:latin typeface="Comic Sans MS" panose="030F0702030302020204" pitchFamily="66" charset="0"/>
              </a:rPr>
              <a:t> </a:t>
            </a:r>
            <a:r>
              <a:rPr lang="en-US" sz="1600" dirty="0" err="1">
                <a:latin typeface="Comic Sans MS" panose="030F0702030302020204" pitchFamily="66" charset="0"/>
              </a:rPr>
              <a:t>pada</a:t>
            </a:r>
            <a:r>
              <a:rPr lang="en-US" sz="1600" dirty="0">
                <a:latin typeface="Comic Sans MS" panose="030F0702030302020204" pitchFamily="66" charset="0"/>
              </a:rPr>
              <a:t> </a:t>
            </a:r>
            <a:r>
              <a:rPr lang="en-US" sz="1600" dirty="0" err="1">
                <a:latin typeface="Comic Sans MS" panose="030F0702030302020204" pitchFamily="66" charset="0"/>
              </a:rPr>
              <a:t>tempat-tempat</a:t>
            </a:r>
            <a:r>
              <a:rPr lang="en-US" sz="1600" dirty="0">
                <a:latin typeface="Comic Sans MS" panose="030F0702030302020204" pitchFamily="66" charset="0"/>
              </a:rPr>
              <a:t> yang </a:t>
            </a:r>
            <a:r>
              <a:rPr lang="en-US" sz="1600" dirty="0" err="1">
                <a:latin typeface="Comic Sans MS" panose="030F0702030302020204" pitchFamily="66" charset="0"/>
              </a:rPr>
              <a:t>menarik</a:t>
            </a:r>
            <a:r>
              <a:rPr lang="en-US" sz="1600" dirty="0">
                <a:latin typeface="Comic Sans MS" panose="030F0702030302020204" pitchFamily="66" charset="0"/>
              </a:rPr>
              <a:t> </a:t>
            </a:r>
            <a:r>
              <a:rPr lang="en-US" sz="1600" dirty="0" err="1">
                <a:latin typeface="Comic Sans MS" panose="030F0702030302020204" pitchFamily="66" charset="0"/>
              </a:rPr>
              <a:t>dan</a:t>
            </a:r>
            <a:r>
              <a:rPr lang="en-US" sz="1600" dirty="0">
                <a:latin typeface="Comic Sans MS" panose="030F0702030302020204" pitchFamily="66" charset="0"/>
              </a:rPr>
              <a:t> </a:t>
            </a:r>
            <a:r>
              <a:rPr lang="en-US" sz="1600" dirty="0" err="1">
                <a:latin typeface="Comic Sans MS" panose="030F0702030302020204" pitchFamily="66" charset="0"/>
              </a:rPr>
              <a:t>bersih</a:t>
            </a:r>
            <a:r>
              <a:rPr lang="en-US" sz="1600" dirty="0">
                <a:latin typeface="Comic Sans MS" panose="030F0702030302020204" pitchFamily="66" charset="0"/>
              </a:rPr>
              <a:t> </a:t>
            </a:r>
            <a:r>
              <a:rPr lang="en-US" sz="1600" dirty="0" err="1">
                <a:latin typeface="Comic Sans MS" panose="030F0702030302020204" pitchFamily="66" charset="0"/>
              </a:rPr>
              <a:t>sehingga</a:t>
            </a:r>
            <a:r>
              <a:rPr lang="en-US" sz="1600" dirty="0">
                <a:latin typeface="Comic Sans MS" panose="030F0702030302020204" pitchFamily="66" charset="0"/>
              </a:rPr>
              <a:t> </a:t>
            </a:r>
            <a:r>
              <a:rPr lang="en-US" sz="1600" dirty="0" err="1">
                <a:latin typeface="Comic Sans MS" panose="030F0702030302020204" pitchFamily="66" charset="0"/>
              </a:rPr>
              <a:t>lebih</a:t>
            </a:r>
            <a:r>
              <a:rPr lang="en-US" sz="1600" dirty="0">
                <a:latin typeface="Comic Sans MS" panose="030F0702030302020204" pitchFamily="66" charset="0"/>
              </a:rPr>
              <a:t> </a:t>
            </a:r>
            <a:r>
              <a:rPr lang="en-US" sz="1600" dirty="0" err="1">
                <a:latin typeface="Comic Sans MS" panose="030F0702030302020204" pitchFamily="66" charset="0"/>
              </a:rPr>
              <a:t>menarik</a:t>
            </a:r>
            <a:r>
              <a:rPr lang="en-US" sz="1600" dirty="0">
                <a:latin typeface="Comic Sans MS" panose="030F0702030302020204" pitchFamily="66" charset="0"/>
              </a:rPr>
              <a:t> </a:t>
            </a:r>
            <a:r>
              <a:rPr lang="en-US" sz="1600" dirty="0" err="1">
                <a:latin typeface="Comic Sans MS" panose="030F0702030302020204" pitchFamily="66" charset="0"/>
              </a:rPr>
              <a:t>minat</a:t>
            </a:r>
            <a:r>
              <a:rPr lang="en-US" sz="1600" dirty="0">
                <a:latin typeface="Comic Sans MS" panose="030F0702030302020204" pitchFamily="66" charset="0"/>
              </a:rPr>
              <a:t> </a:t>
            </a:r>
            <a:r>
              <a:rPr lang="en-US" sz="1600" dirty="0" err="1">
                <a:latin typeface="Comic Sans MS" panose="030F0702030302020204" pitchFamily="66" charset="0"/>
              </a:rPr>
              <a:t>konsumen</a:t>
            </a:r>
            <a:r>
              <a:rPr lang="en-US" sz="1600" dirty="0">
                <a:latin typeface="Comic Sans MS" panose="030F0702030302020204" pitchFamily="66" charset="0"/>
              </a:rPr>
              <a:t>, </a:t>
            </a:r>
            <a:r>
              <a:rPr lang="en-US" sz="1600" dirty="0" err="1">
                <a:latin typeface="Comic Sans MS" panose="030F0702030302020204" pitchFamily="66" charset="0"/>
              </a:rPr>
              <a:t>menciptakan</a:t>
            </a:r>
            <a:r>
              <a:rPr lang="en-US" sz="1600" dirty="0">
                <a:latin typeface="Comic Sans MS" panose="030F0702030302020204" pitchFamily="66" charset="0"/>
              </a:rPr>
              <a:t> </a:t>
            </a:r>
            <a:r>
              <a:rPr lang="en-US" sz="1600" dirty="0" err="1">
                <a:latin typeface="Comic Sans MS" panose="030F0702030302020204" pitchFamily="66" charset="0"/>
              </a:rPr>
              <a:t>makanan-makanan</a:t>
            </a:r>
            <a:r>
              <a:rPr lang="en-US" sz="1600" dirty="0">
                <a:latin typeface="Comic Sans MS" panose="030F0702030302020204" pitchFamily="66" charset="0"/>
              </a:rPr>
              <a:t> </a:t>
            </a:r>
            <a:r>
              <a:rPr lang="en-US" sz="1600" dirty="0" err="1">
                <a:latin typeface="Comic Sans MS" panose="030F0702030302020204" pitchFamily="66" charset="0"/>
              </a:rPr>
              <a:t>khas</a:t>
            </a:r>
            <a:r>
              <a:rPr lang="en-US" sz="1600" dirty="0">
                <a:latin typeface="Comic Sans MS" panose="030F0702030302020204" pitchFamily="66" charset="0"/>
              </a:rPr>
              <a:t> </a:t>
            </a:r>
            <a:r>
              <a:rPr lang="en-US" sz="1600" dirty="0" err="1">
                <a:latin typeface="Comic Sans MS" panose="030F0702030302020204" pitchFamily="66" charset="0"/>
              </a:rPr>
              <a:t>usia</a:t>
            </a:r>
            <a:r>
              <a:rPr lang="en-US" sz="1600" dirty="0">
                <a:latin typeface="Comic Sans MS" panose="030F0702030302020204" pitchFamily="66" charset="0"/>
              </a:rPr>
              <a:t> </a:t>
            </a:r>
            <a:r>
              <a:rPr lang="en-US" sz="1600" dirty="0" err="1">
                <a:latin typeface="Comic Sans MS" panose="030F0702030302020204" pitchFamily="66" charset="0"/>
              </a:rPr>
              <a:t>misalnya</a:t>
            </a:r>
            <a:r>
              <a:rPr lang="en-US" sz="1600" dirty="0">
                <a:latin typeface="Comic Sans MS" panose="030F0702030302020204" pitchFamily="66" charset="0"/>
              </a:rPr>
              <a:t> </a:t>
            </a:r>
            <a:r>
              <a:rPr lang="en-US" sz="1600" dirty="0" err="1">
                <a:latin typeface="Comic Sans MS" panose="030F0702030302020204" pitchFamily="66" charset="0"/>
              </a:rPr>
              <a:t>makanan</a:t>
            </a:r>
            <a:r>
              <a:rPr lang="en-US" sz="1600" dirty="0">
                <a:latin typeface="Comic Sans MS" panose="030F0702030302020204" pitchFamily="66" charset="0"/>
              </a:rPr>
              <a:t> </a:t>
            </a:r>
            <a:r>
              <a:rPr lang="en-US" sz="1600" dirty="0" err="1">
                <a:latin typeface="Comic Sans MS" panose="030F0702030302020204" pitchFamily="66" charset="0"/>
              </a:rPr>
              <a:t>untuk</a:t>
            </a:r>
            <a:r>
              <a:rPr lang="en-US" sz="1600" dirty="0">
                <a:latin typeface="Comic Sans MS" panose="030F0702030302020204" pitchFamily="66" charset="0"/>
              </a:rPr>
              <a:t> orang </a:t>
            </a:r>
            <a:r>
              <a:rPr lang="en-US" sz="1600" dirty="0" err="1">
                <a:latin typeface="Comic Sans MS" panose="030F0702030302020204" pitchFamily="66" charset="0"/>
              </a:rPr>
              <a:t>dewasa</a:t>
            </a:r>
            <a:r>
              <a:rPr lang="en-US" sz="1600" dirty="0">
                <a:latin typeface="Comic Sans MS" panose="030F0702030302020204" pitchFamily="66" charset="0"/>
              </a:rPr>
              <a:t>, </a:t>
            </a:r>
            <a:r>
              <a:rPr lang="en-US" sz="1600" dirty="0" err="1">
                <a:latin typeface="Comic Sans MS" panose="030F0702030302020204" pitchFamily="66" charset="0"/>
              </a:rPr>
              <a:t>remaja</a:t>
            </a:r>
            <a:r>
              <a:rPr lang="en-US" sz="1600" dirty="0">
                <a:latin typeface="Comic Sans MS" panose="030F0702030302020204" pitchFamily="66" charset="0"/>
              </a:rPr>
              <a:t> </a:t>
            </a:r>
            <a:r>
              <a:rPr lang="en-US" sz="1600" dirty="0" err="1">
                <a:latin typeface="Comic Sans MS" panose="030F0702030302020204" pitchFamily="66" charset="0"/>
              </a:rPr>
              <a:t>dan</a:t>
            </a:r>
            <a:r>
              <a:rPr lang="en-US" sz="1600" dirty="0">
                <a:latin typeface="Comic Sans MS" panose="030F0702030302020204" pitchFamily="66" charset="0"/>
              </a:rPr>
              <a:t> </a:t>
            </a:r>
            <a:r>
              <a:rPr lang="en-US" sz="1600" dirty="0" err="1">
                <a:latin typeface="Comic Sans MS" panose="030F0702030302020204" pitchFamily="66" charset="0"/>
              </a:rPr>
              <a:t>sebagainya</a:t>
            </a:r>
            <a:r>
              <a:rPr lang="en-US" sz="1600" dirty="0">
                <a:latin typeface="Comic Sans MS" panose="030F0702030302020204" pitchFamily="66" charset="0"/>
              </a:rPr>
              <a:t>.</a:t>
            </a:r>
          </a:p>
          <a:p>
            <a:pPr marL="0" indent="0">
              <a:buNone/>
            </a:pPr>
            <a:endParaRPr lang="en-US" sz="1600" dirty="0">
              <a:latin typeface="Comic Sans MS" panose="030F0702030302020204" pitchFamily="66" charset="0"/>
            </a:endParaRPr>
          </a:p>
          <a:p>
            <a:pPr marL="0" indent="0">
              <a:buNone/>
            </a:pPr>
            <a:r>
              <a:rPr lang="en-US" sz="1600" dirty="0" err="1">
                <a:latin typeface="Comic Sans MS" panose="030F0702030302020204" pitchFamily="66" charset="0"/>
              </a:rPr>
              <a:t>Masih</a:t>
            </a:r>
            <a:r>
              <a:rPr lang="en-US" sz="1600" dirty="0">
                <a:latin typeface="Comic Sans MS" panose="030F0702030302020204" pitchFamily="66" charset="0"/>
              </a:rPr>
              <a:t> </a:t>
            </a:r>
            <a:r>
              <a:rPr lang="en-US" sz="1600" dirty="0" err="1">
                <a:latin typeface="Comic Sans MS" panose="030F0702030302020204" pitchFamily="66" charset="0"/>
              </a:rPr>
              <a:t>banyak</a:t>
            </a:r>
            <a:r>
              <a:rPr lang="en-US" sz="1600" dirty="0">
                <a:latin typeface="Comic Sans MS" panose="030F0702030302020204" pitchFamily="66" charset="0"/>
              </a:rPr>
              <a:t> </a:t>
            </a:r>
            <a:r>
              <a:rPr lang="en-US" sz="1600" dirty="0" err="1">
                <a:latin typeface="Comic Sans MS" panose="030F0702030302020204" pitchFamily="66" charset="0"/>
              </a:rPr>
              <a:t>strategi</a:t>
            </a:r>
            <a:r>
              <a:rPr lang="en-US" sz="1600" dirty="0">
                <a:latin typeface="Comic Sans MS" panose="030F0702030302020204" pitchFamily="66" charset="0"/>
              </a:rPr>
              <a:t> </a:t>
            </a:r>
            <a:r>
              <a:rPr lang="en-US" sz="1600" dirty="0" err="1">
                <a:latin typeface="Comic Sans MS" panose="030F0702030302020204" pitchFamily="66" charset="0"/>
              </a:rPr>
              <a:t>pemasaran</a:t>
            </a:r>
            <a:r>
              <a:rPr lang="en-US" sz="1600" dirty="0">
                <a:latin typeface="Comic Sans MS" panose="030F0702030302020204" pitchFamily="66" charset="0"/>
              </a:rPr>
              <a:t> McDonald yang </a:t>
            </a:r>
            <a:r>
              <a:rPr lang="en-US" sz="1600" dirty="0" err="1">
                <a:latin typeface="Comic Sans MS" panose="030F0702030302020204" pitchFamily="66" charset="0"/>
              </a:rPr>
              <a:t>pada</a:t>
            </a:r>
            <a:r>
              <a:rPr lang="en-US" sz="1600" dirty="0">
                <a:latin typeface="Comic Sans MS" panose="030F0702030302020204" pitchFamily="66" charset="0"/>
              </a:rPr>
              <a:t> </a:t>
            </a:r>
            <a:r>
              <a:rPr lang="en-US" sz="1600" dirty="0" err="1">
                <a:latin typeface="Comic Sans MS" panose="030F0702030302020204" pitchFamily="66" charset="0"/>
              </a:rPr>
              <a:t>akhirnya</a:t>
            </a:r>
            <a:r>
              <a:rPr lang="en-US" sz="1600" dirty="0">
                <a:latin typeface="Comic Sans MS" panose="030F0702030302020204" pitchFamily="66" charset="0"/>
              </a:rPr>
              <a:t> </a:t>
            </a:r>
            <a:r>
              <a:rPr lang="en-US" sz="1600" dirty="0" err="1">
                <a:latin typeface="Comic Sans MS" panose="030F0702030302020204" pitchFamily="66" charset="0"/>
              </a:rPr>
              <a:t>diadopsi</a:t>
            </a:r>
            <a:r>
              <a:rPr lang="en-US" sz="1600" dirty="0">
                <a:latin typeface="Comic Sans MS" panose="030F0702030302020204" pitchFamily="66" charset="0"/>
              </a:rPr>
              <a:t> </a:t>
            </a:r>
            <a:r>
              <a:rPr lang="en-US" sz="1600" dirty="0" err="1">
                <a:latin typeface="Comic Sans MS" panose="030F0702030302020204" pitchFamily="66" charset="0"/>
              </a:rPr>
              <a:t>oleh</a:t>
            </a:r>
            <a:r>
              <a:rPr lang="en-US" sz="1600" dirty="0">
                <a:latin typeface="Comic Sans MS" panose="030F0702030302020204" pitchFamily="66" charset="0"/>
              </a:rPr>
              <a:t> </a:t>
            </a:r>
            <a:r>
              <a:rPr lang="en-US" sz="1600" dirty="0" err="1">
                <a:latin typeface="Comic Sans MS" panose="030F0702030302020204" pitchFamily="66" charset="0"/>
              </a:rPr>
              <a:t>banyak</a:t>
            </a:r>
            <a:r>
              <a:rPr lang="en-US" sz="1600" dirty="0">
                <a:latin typeface="Comic Sans MS" panose="030F0702030302020204" pitchFamily="66" charset="0"/>
              </a:rPr>
              <a:t> </a:t>
            </a:r>
            <a:r>
              <a:rPr lang="en-US" sz="1600" dirty="0" err="1">
                <a:latin typeface="Comic Sans MS" panose="030F0702030302020204" pitchFamily="66" charset="0"/>
              </a:rPr>
              <a:t>perusahaan</a:t>
            </a:r>
            <a:r>
              <a:rPr lang="en-US" sz="1600" dirty="0">
                <a:latin typeface="Comic Sans MS" panose="030F0702030302020204" pitchFamily="66" charset="0"/>
              </a:rPr>
              <a:t> </a:t>
            </a:r>
            <a:r>
              <a:rPr lang="en-US" sz="1600" dirty="0" err="1">
                <a:latin typeface="Comic Sans MS" panose="030F0702030302020204" pitchFamily="66" charset="0"/>
              </a:rPr>
              <a:t>makanan</a:t>
            </a:r>
            <a:r>
              <a:rPr lang="en-US" sz="1600" dirty="0">
                <a:latin typeface="Comic Sans MS" panose="030F0702030302020204" pitchFamily="66" charset="0"/>
              </a:rPr>
              <a:t> di </a:t>
            </a:r>
            <a:r>
              <a:rPr lang="en-US" sz="1600" dirty="0" err="1">
                <a:latin typeface="Comic Sans MS" panose="030F0702030302020204" pitchFamily="66" charset="0"/>
              </a:rPr>
              <a:t>dunia</a:t>
            </a:r>
            <a:r>
              <a:rPr lang="en-US" sz="1600" dirty="0">
                <a:latin typeface="Comic Sans MS" panose="030F0702030302020204" pitchFamily="66" charset="0"/>
              </a:rPr>
              <a:t> </a:t>
            </a:r>
            <a:r>
              <a:rPr lang="en-US" sz="1600" dirty="0" err="1">
                <a:latin typeface="Comic Sans MS" panose="030F0702030302020204" pitchFamily="66" charset="0"/>
              </a:rPr>
              <a:t>untuk</a:t>
            </a:r>
            <a:r>
              <a:rPr lang="en-US" sz="1600" dirty="0">
                <a:latin typeface="Comic Sans MS" panose="030F0702030302020204" pitchFamily="66" charset="0"/>
              </a:rPr>
              <a:t> </a:t>
            </a:r>
            <a:r>
              <a:rPr lang="en-US" sz="1600" dirty="0" err="1">
                <a:latin typeface="Comic Sans MS" panose="030F0702030302020204" pitchFamily="66" charset="0"/>
              </a:rPr>
              <a:t>meningkatkan</a:t>
            </a:r>
            <a:r>
              <a:rPr lang="en-US" sz="1600" dirty="0">
                <a:latin typeface="Comic Sans MS" panose="030F0702030302020204" pitchFamily="66" charset="0"/>
              </a:rPr>
              <a:t> </a:t>
            </a:r>
            <a:r>
              <a:rPr lang="en-US" sz="1600" dirty="0" err="1">
                <a:latin typeface="Comic Sans MS" panose="030F0702030302020204" pitchFamily="66" charset="0"/>
              </a:rPr>
              <a:t>nilai</a:t>
            </a:r>
            <a:r>
              <a:rPr lang="en-US" sz="1600" dirty="0">
                <a:latin typeface="Comic Sans MS" panose="030F0702030302020204" pitchFamily="66" charset="0"/>
              </a:rPr>
              <a:t> </a:t>
            </a:r>
            <a:r>
              <a:rPr lang="en-US" sz="1600" dirty="0" err="1">
                <a:latin typeface="Comic Sans MS" panose="030F0702030302020204" pitchFamily="66" charset="0"/>
              </a:rPr>
              <a:t>penjualan</a:t>
            </a:r>
            <a:r>
              <a:rPr lang="en-US" sz="1600" dirty="0">
                <a:latin typeface="Comic Sans MS" panose="030F0702030302020204" pitchFamily="66" charset="0"/>
              </a:rPr>
              <a:t> </a:t>
            </a:r>
            <a:r>
              <a:rPr lang="en-US" sz="1600" dirty="0" err="1">
                <a:latin typeface="Comic Sans MS" panose="030F0702030302020204" pitchFamily="66" charset="0"/>
              </a:rPr>
              <a:t>produk</a:t>
            </a:r>
            <a:r>
              <a:rPr lang="en-US" sz="1600" dirty="0">
                <a:latin typeface="Comic Sans MS" panose="030F0702030302020204" pitchFamily="66" charset="0"/>
              </a:rPr>
              <a:t> </a:t>
            </a:r>
            <a:r>
              <a:rPr lang="en-US" sz="1600" dirty="0" err="1">
                <a:latin typeface="Comic Sans MS" panose="030F0702030302020204" pitchFamily="66" charset="0"/>
              </a:rPr>
              <a:t>perusahaan</a:t>
            </a:r>
            <a:r>
              <a:rPr lang="en-US" sz="1600" dirty="0">
                <a:latin typeface="Comic Sans MS" panose="030F0702030302020204" pitchFamily="66" charset="0"/>
              </a:rPr>
              <a:t>. </a:t>
            </a:r>
            <a:r>
              <a:rPr lang="en-US" sz="1600" dirty="0" err="1">
                <a:latin typeface="Comic Sans MS" panose="030F0702030302020204" pitchFamily="66" charset="0"/>
              </a:rPr>
              <a:t>Pendapatan</a:t>
            </a:r>
            <a:r>
              <a:rPr lang="en-US" sz="1600" dirty="0">
                <a:latin typeface="Comic Sans MS" panose="030F0702030302020204" pitchFamily="66" charset="0"/>
              </a:rPr>
              <a:t> </a:t>
            </a:r>
            <a:r>
              <a:rPr lang="en-US" sz="1600" dirty="0" err="1">
                <a:latin typeface="Comic Sans MS" panose="030F0702030302020204" pitchFamily="66" charset="0"/>
              </a:rPr>
              <a:t>pihak</a:t>
            </a:r>
            <a:r>
              <a:rPr lang="en-US" sz="1600" dirty="0">
                <a:latin typeface="Comic Sans MS" panose="030F0702030302020204" pitchFamily="66" charset="0"/>
              </a:rPr>
              <a:t> </a:t>
            </a:r>
            <a:r>
              <a:rPr lang="en-US" sz="1600" dirty="0" err="1">
                <a:latin typeface="Comic Sans MS" panose="030F0702030302020204" pitchFamily="66" charset="0"/>
              </a:rPr>
              <a:t>perusahaan</a:t>
            </a:r>
            <a:r>
              <a:rPr lang="en-US" sz="1600" dirty="0">
                <a:latin typeface="Comic Sans MS" panose="030F0702030302020204" pitchFamily="66" charset="0"/>
              </a:rPr>
              <a:t> McDonald </a:t>
            </a:r>
            <a:r>
              <a:rPr lang="en-US" sz="1600" dirty="0" err="1">
                <a:latin typeface="Comic Sans MS" panose="030F0702030302020204" pitchFamily="66" charset="0"/>
              </a:rPr>
              <a:t>sendiri</a:t>
            </a:r>
            <a:r>
              <a:rPr lang="en-US" sz="1600" dirty="0">
                <a:latin typeface="Comic Sans MS" panose="030F0702030302020204" pitchFamily="66" charset="0"/>
              </a:rPr>
              <a:t> </a:t>
            </a:r>
            <a:r>
              <a:rPr lang="en-US" sz="1600" dirty="0" err="1">
                <a:latin typeface="Comic Sans MS" panose="030F0702030302020204" pitchFamily="66" charset="0"/>
              </a:rPr>
              <a:t>tidak</a:t>
            </a:r>
            <a:r>
              <a:rPr lang="en-US" sz="1600" dirty="0">
                <a:latin typeface="Comic Sans MS" panose="030F0702030302020204" pitchFamily="66" charset="0"/>
              </a:rPr>
              <a:t> </a:t>
            </a:r>
            <a:r>
              <a:rPr lang="en-US" sz="1600" dirty="0" err="1">
                <a:latin typeface="Comic Sans MS" panose="030F0702030302020204" pitchFamily="66" charset="0"/>
              </a:rPr>
              <a:t>semata-mata</a:t>
            </a:r>
            <a:r>
              <a:rPr lang="en-US" sz="1600" dirty="0">
                <a:latin typeface="Comic Sans MS" panose="030F0702030302020204" pitchFamily="66" charset="0"/>
              </a:rPr>
              <a:t> </a:t>
            </a:r>
            <a:r>
              <a:rPr lang="en-US" sz="1600" dirty="0" err="1">
                <a:latin typeface="Comic Sans MS" panose="030F0702030302020204" pitchFamily="66" charset="0"/>
              </a:rPr>
              <a:t>dari</a:t>
            </a:r>
            <a:r>
              <a:rPr lang="en-US" sz="1600" dirty="0">
                <a:latin typeface="Comic Sans MS" panose="030F0702030302020204" pitchFamily="66" charset="0"/>
              </a:rPr>
              <a:t> </a:t>
            </a:r>
            <a:r>
              <a:rPr lang="en-US" sz="1600" dirty="0" err="1">
                <a:latin typeface="Comic Sans MS" panose="030F0702030302020204" pitchFamily="66" charset="0"/>
              </a:rPr>
              <a:t>hasil</a:t>
            </a:r>
            <a:r>
              <a:rPr lang="en-US" sz="1600" dirty="0">
                <a:latin typeface="Comic Sans MS" panose="030F0702030302020204" pitchFamily="66" charset="0"/>
              </a:rPr>
              <a:t> </a:t>
            </a:r>
            <a:r>
              <a:rPr lang="en-US" sz="1600" dirty="0" err="1">
                <a:latin typeface="Comic Sans MS" panose="030F0702030302020204" pitchFamily="66" charset="0"/>
              </a:rPr>
              <a:t>penjualan</a:t>
            </a:r>
            <a:r>
              <a:rPr lang="en-US" sz="1600" dirty="0">
                <a:latin typeface="Comic Sans MS" panose="030F0702030302020204" pitchFamily="66" charset="0"/>
              </a:rPr>
              <a:t> </a:t>
            </a:r>
            <a:r>
              <a:rPr lang="en-US" sz="1600" dirty="0" err="1">
                <a:latin typeface="Comic Sans MS" panose="030F0702030302020204" pitchFamily="66" charset="0"/>
              </a:rPr>
              <a:t>makanan</a:t>
            </a:r>
            <a:r>
              <a:rPr lang="en-US" sz="1600" dirty="0">
                <a:latin typeface="Comic Sans MS" panose="030F0702030302020204" pitchFamily="66" charset="0"/>
              </a:rPr>
              <a:t> </a:t>
            </a:r>
            <a:r>
              <a:rPr lang="en-US" sz="1600" dirty="0" err="1">
                <a:latin typeface="Comic Sans MS" panose="030F0702030302020204" pitchFamily="66" charset="0"/>
              </a:rPr>
              <a:t>cepat</a:t>
            </a:r>
            <a:r>
              <a:rPr lang="en-US" sz="1600" dirty="0">
                <a:latin typeface="Comic Sans MS" panose="030F0702030302020204" pitchFamily="66" charset="0"/>
              </a:rPr>
              <a:t> </a:t>
            </a:r>
            <a:r>
              <a:rPr lang="en-US" sz="1600" dirty="0" err="1">
                <a:latin typeface="Comic Sans MS" panose="030F0702030302020204" pitchFamily="66" charset="0"/>
              </a:rPr>
              <a:t>saji</a:t>
            </a:r>
            <a:r>
              <a:rPr lang="en-US" sz="1600" dirty="0">
                <a:latin typeface="Comic Sans MS" panose="030F0702030302020204" pitchFamily="66" charset="0"/>
              </a:rPr>
              <a:t> </a:t>
            </a:r>
            <a:r>
              <a:rPr lang="en-US" sz="1600" dirty="0" err="1">
                <a:latin typeface="Comic Sans MS" panose="030F0702030302020204" pitchFamily="66" charset="0"/>
              </a:rPr>
              <a:t>tersebut</a:t>
            </a:r>
            <a:r>
              <a:rPr lang="en-US" sz="1600" dirty="0">
                <a:latin typeface="Comic Sans MS" panose="030F0702030302020204" pitchFamily="66" charset="0"/>
              </a:rPr>
              <a:t>, </a:t>
            </a:r>
            <a:r>
              <a:rPr lang="en-US" sz="1600" dirty="0" err="1">
                <a:latin typeface="Comic Sans MS" panose="030F0702030302020204" pitchFamily="66" charset="0"/>
              </a:rPr>
              <a:t>namun</a:t>
            </a:r>
            <a:r>
              <a:rPr lang="en-US" sz="1600" dirty="0">
                <a:latin typeface="Comic Sans MS" panose="030F0702030302020204" pitchFamily="66" charset="0"/>
              </a:rPr>
              <a:t> </a:t>
            </a:r>
            <a:r>
              <a:rPr lang="en-US" sz="1600" dirty="0" err="1">
                <a:latin typeface="Comic Sans MS" panose="030F0702030302020204" pitchFamily="66" charset="0"/>
              </a:rPr>
              <a:t>banyak</a:t>
            </a:r>
            <a:r>
              <a:rPr lang="en-US" sz="1600" dirty="0">
                <a:latin typeface="Comic Sans MS" panose="030F0702030302020204" pitchFamily="66" charset="0"/>
              </a:rPr>
              <a:t> </a:t>
            </a:r>
            <a:r>
              <a:rPr lang="en-US" sz="1600" dirty="0" err="1">
                <a:latin typeface="Comic Sans MS" panose="030F0702030302020204" pitchFamily="66" charset="0"/>
              </a:rPr>
              <a:t>lini-lini</a:t>
            </a:r>
            <a:r>
              <a:rPr lang="en-US" sz="1600" dirty="0">
                <a:latin typeface="Comic Sans MS" panose="030F0702030302020204" pitchFamily="66" charset="0"/>
              </a:rPr>
              <a:t> lain yang </a:t>
            </a:r>
            <a:r>
              <a:rPr lang="en-US" sz="1600" dirty="0" err="1">
                <a:latin typeface="Comic Sans MS" panose="030F0702030302020204" pitchFamily="66" charset="0"/>
              </a:rPr>
              <a:t>memberikan</a:t>
            </a:r>
            <a:r>
              <a:rPr lang="en-US" sz="1600" dirty="0">
                <a:latin typeface="Comic Sans MS" panose="030F0702030302020204" pitchFamily="66" charset="0"/>
              </a:rPr>
              <a:t> </a:t>
            </a:r>
            <a:r>
              <a:rPr lang="en-US" sz="1600" dirty="0" err="1">
                <a:latin typeface="Comic Sans MS" panose="030F0702030302020204" pitchFamily="66" charset="0"/>
              </a:rPr>
              <a:t>pendapatan</a:t>
            </a:r>
            <a:r>
              <a:rPr lang="en-US" sz="1600" dirty="0">
                <a:latin typeface="Comic Sans MS" panose="030F0702030302020204" pitchFamily="66" charset="0"/>
              </a:rPr>
              <a:t> yang </a:t>
            </a:r>
            <a:r>
              <a:rPr lang="en-US" sz="1600" dirty="0" err="1">
                <a:latin typeface="Comic Sans MS" panose="030F0702030302020204" pitchFamily="66" charset="0"/>
              </a:rPr>
              <a:t>jauh</a:t>
            </a:r>
            <a:r>
              <a:rPr lang="en-US" sz="1600" dirty="0">
                <a:latin typeface="Comic Sans MS" panose="030F0702030302020204" pitchFamily="66" charset="0"/>
              </a:rPr>
              <a:t> </a:t>
            </a:r>
            <a:r>
              <a:rPr lang="en-US" sz="1600" dirty="0" err="1">
                <a:latin typeface="Comic Sans MS" panose="030F0702030302020204" pitchFamily="66" charset="0"/>
              </a:rPr>
              <a:t>lebih</a:t>
            </a:r>
            <a:r>
              <a:rPr lang="en-US" sz="1600" dirty="0">
                <a:latin typeface="Comic Sans MS" panose="030F0702030302020204" pitchFamily="66" charset="0"/>
              </a:rPr>
              <a:t> </a:t>
            </a:r>
            <a:r>
              <a:rPr lang="en-US" sz="1600" dirty="0" err="1">
                <a:latin typeface="Comic Sans MS" panose="030F0702030302020204" pitchFamily="66" charset="0"/>
              </a:rPr>
              <a:t>besar</a:t>
            </a:r>
            <a:r>
              <a:rPr lang="en-US" sz="1600" dirty="0">
                <a:latin typeface="Comic Sans MS" panose="030F0702030302020204" pitchFamily="66" charset="0"/>
              </a:rPr>
              <a:t> </a:t>
            </a:r>
            <a:r>
              <a:rPr lang="en-US" sz="1600" dirty="0" err="1">
                <a:latin typeface="Comic Sans MS" panose="030F0702030302020204" pitchFamily="66" charset="0"/>
              </a:rPr>
              <a:t>ketimbang</a:t>
            </a:r>
            <a:r>
              <a:rPr lang="en-US" sz="1600" dirty="0">
                <a:latin typeface="Comic Sans MS" panose="030F0702030302020204" pitchFamily="66" charset="0"/>
              </a:rPr>
              <a:t> </a:t>
            </a:r>
            <a:r>
              <a:rPr lang="en-US" sz="1600" dirty="0" err="1">
                <a:latin typeface="Comic Sans MS" panose="030F0702030302020204" pitchFamily="66" charset="0"/>
              </a:rPr>
              <a:t>penjualan</a:t>
            </a:r>
            <a:r>
              <a:rPr lang="en-US" sz="1600" dirty="0">
                <a:latin typeface="Comic Sans MS" panose="030F0702030302020204" pitchFamily="66" charset="0"/>
              </a:rPr>
              <a:t> </a:t>
            </a:r>
            <a:r>
              <a:rPr lang="en-US" sz="1600" dirty="0" err="1">
                <a:latin typeface="Comic Sans MS" panose="030F0702030302020204" pitchFamily="66" charset="0"/>
              </a:rPr>
              <a:t>produk</a:t>
            </a:r>
            <a:r>
              <a:rPr lang="en-US" sz="1600" dirty="0">
                <a:latin typeface="Comic Sans MS" panose="030F0702030302020204" pitchFamily="66" charset="0"/>
              </a:rPr>
              <a:t>, </a:t>
            </a:r>
            <a:r>
              <a:rPr lang="en-US" sz="1600" dirty="0" err="1">
                <a:latin typeface="Comic Sans MS" panose="030F0702030302020204" pitchFamily="66" charset="0"/>
              </a:rPr>
              <a:t>diantaranya</a:t>
            </a:r>
            <a:r>
              <a:rPr lang="en-US" sz="1600" dirty="0">
                <a:latin typeface="Comic Sans MS" panose="030F0702030302020204" pitchFamily="66" charset="0"/>
              </a:rPr>
              <a:t> </a:t>
            </a:r>
            <a:r>
              <a:rPr lang="en-US" sz="1600" dirty="0" err="1">
                <a:latin typeface="Comic Sans MS" panose="030F0702030302020204" pitchFamily="66" charset="0"/>
              </a:rPr>
              <a:t>adalah</a:t>
            </a:r>
            <a:r>
              <a:rPr lang="en-US" sz="1600" dirty="0">
                <a:latin typeface="Comic Sans MS" panose="030F0702030302020204" pitchFamily="66" charset="0"/>
              </a:rPr>
              <a:t> </a:t>
            </a:r>
            <a:r>
              <a:rPr lang="en-US" sz="1600" dirty="0" err="1">
                <a:latin typeface="Comic Sans MS" panose="030F0702030302020204" pitchFamily="66" charset="0"/>
              </a:rPr>
              <a:t>pembayaran</a:t>
            </a:r>
            <a:r>
              <a:rPr lang="en-US" sz="1600" dirty="0">
                <a:latin typeface="Comic Sans MS" panose="030F0702030302020204" pitchFamily="66" charset="0"/>
              </a:rPr>
              <a:t> </a:t>
            </a:r>
            <a:r>
              <a:rPr lang="en-US" sz="1600" dirty="0" err="1">
                <a:latin typeface="Comic Sans MS" panose="030F0702030302020204" pitchFamily="66" charset="0"/>
              </a:rPr>
              <a:t>dari</a:t>
            </a:r>
            <a:r>
              <a:rPr lang="en-US" sz="1600" dirty="0">
                <a:latin typeface="Comic Sans MS" panose="030F0702030302020204" pitchFamily="66" charset="0"/>
              </a:rPr>
              <a:t> franchise </a:t>
            </a:r>
            <a:r>
              <a:rPr lang="en-US" sz="1600" dirty="0" err="1">
                <a:latin typeface="Comic Sans MS" panose="030F0702030302020204" pitchFamily="66" charset="0"/>
              </a:rPr>
              <a:t>dari</a:t>
            </a:r>
            <a:r>
              <a:rPr lang="en-US" sz="1600" dirty="0">
                <a:latin typeface="Comic Sans MS" panose="030F0702030302020204" pitchFamily="66" charset="0"/>
              </a:rPr>
              <a:t> </a:t>
            </a:r>
            <a:r>
              <a:rPr lang="en-US" sz="1600" dirty="0" err="1">
                <a:latin typeface="Comic Sans MS" panose="030F0702030302020204" pitchFamily="66" charset="0"/>
              </a:rPr>
              <a:t>restauran-resrtauran</a:t>
            </a:r>
            <a:r>
              <a:rPr lang="en-US" sz="1600" dirty="0">
                <a:latin typeface="Comic Sans MS" panose="030F0702030302020204" pitchFamily="66" charset="0"/>
              </a:rPr>
              <a:t> </a:t>
            </a:r>
            <a:r>
              <a:rPr lang="en-US" sz="1600" dirty="0" err="1">
                <a:latin typeface="Comic Sans MS" panose="030F0702030302020204" pitchFamily="66" charset="0"/>
              </a:rPr>
              <a:t>serta</a:t>
            </a:r>
            <a:r>
              <a:rPr lang="en-US" sz="1600" dirty="0">
                <a:latin typeface="Comic Sans MS" panose="030F0702030302020204" pitchFamily="66" charset="0"/>
              </a:rPr>
              <a:t> </a:t>
            </a:r>
            <a:r>
              <a:rPr lang="en-US" sz="1600" dirty="0" err="1">
                <a:latin typeface="Comic Sans MS" panose="030F0702030302020204" pitchFamily="66" charset="0"/>
              </a:rPr>
              <a:t>investasi</a:t>
            </a:r>
            <a:r>
              <a:rPr lang="en-US" sz="1600" dirty="0">
                <a:latin typeface="Comic Sans MS" panose="030F0702030302020204" pitchFamily="66" charset="0"/>
              </a:rPr>
              <a:t> </a:t>
            </a:r>
            <a:r>
              <a:rPr lang="en-US" sz="1600" dirty="0" err="1">
                <a:latin typeface="Comic Sans MS" panose="030F0702030302020204" pitchFamily="66" charset="0"/>
              </a:rPr>
              <a:t>properti</a:t>
            </a:r>
            <a:r>
              <a:rPr lang="en-US" sz="1600" dirty="0">
                <a:latin typeface="Comic Sans MS" panose="030F0702030302020204" pitchFamily="66" charset="0"/>
              </a:rPr>
              <a:t> yang </a:t>
            </a:r>
            <a:r>
              <a:rPr lang="en-US" sz="1600" dirty="0" err="1">
                <a:latin typeface="Comic Sans MS" panose="030F0702030302020204" pitchFamily="66" charset="0"/>
              </a:rPr>
              <a:t>diterima</a:t>
            </a:r>
            <a:r>
              <a:rPr lang="en-US" sz="1600" dirty="0">
                <a:latin typeface="Comic Sans MS" panose="030F0702030302020204" pitchFamily="66" charset="0"/>
              </a:rPr>
              <a:t>.</a:t>
            </a:r>
          </a:p>
          <a:p>
            <a:pPr marL="0" indent="0">
              <a:buNone/>
            </a:pPr>
            <a:endParaRPr lang="en-US" sz="1600" dirty="0">
              <a:latin typeface="Comic Sans MS" panose="030F0702030302020204" pitchFamily="66" charset="0"/>
            </a:endParaRPr>
          </a:p>
          <a:p>
            <a:pPr marL="0" indent="0">
              <a:buNone/>
            </a:pPr>
            <a:endParaRPr lang="en-US" dirty="0"/>
          </a:p>
        </p:txBody>
      </p:sp>
    </p:spTree>
    <p:extLst>
      <p:ext uri="{BB962C8B-B14F-4D97-AF65-F5344CB8AC3E}">
        <p14:creationId xmlns:p14="http://schemas.microsoft.com/office/powerpoint/2010/main" xmlns="" val="220451322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heel(1)">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heel(1)">
                                      <p:cBhvr>
                                        <p:cTn id="17" dur="2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heel(1)">
                                      <p:cBhvr>
                                        <p:cTn id="22" dur="20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heel(1)">
                                      <p:cBhvr>
                                        <p:cTn id="27"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Rectangle 4"/>
          <p:cNvSpPr/>
          <p:nvPr/>
        </p:nvSpPr>
        <p:spPr>
          <a:xfrm>
            <a:off x="762000" y="751344"/>
            <a:ext cx="7467600" cy="5355312"/>
          </a:xfrm>
          <a:prstGeom prst="rect">
            <a:avLst/>
          </a:prstGeom>
        </p:spPr>
        <p:txBody>
          <a:bodyPr wrap="square">
            <a:spAutoFit/>
          </a:bodyPr>
          <a:lstStyle/>
          <a:p>
            <a:r>
              <a:rPr lang="en-US" dirty="0" err="1" smtClean="0">
                <a:solidFill>
                  <a:schemeClr val="bg1"/>
                </a:solidFill>
                <a:latin typeface="Comic Sans MS" panose="030F0702030302020204" pitchFamily="66" charset="0"/>
              </a:rPr>
              <a:t>Restoran</a:t>
            </a:r>
            <a:r>
              <a:rPr lang="en-US" dirty="0" smtClean="0">
                <a:solidFill>
                  <a:schemeClr val="bg1"/>
                </a:solidFill>
                <a:latin typeface="Comic Sans MS" panose="030F0702030302020204" pitchFamily="66" charset="0"/>
              </a:rPr>
              <a:t> McDonald's </a:t>
            </a:r>
            <a:r>
              <a:rPr lang="en-US" dirty="0" err="1" smtClean="0">
                <a:solidFill>
                  <a:schemeClr val="bg1"/>
                </a:solidFill>
                <a:latin typeface="Comic Sans MS" panose="030F0702030302020204" pitchFamily="66" charset="0"/>
              </a:rPr>
              <a:t>pertama</a:t>
            </a:r>
            <a:r>
              <a:rPr lang="en-US" dirty="0" smtClean="0">
                <a:solidFill>
                  <a:schemeClr val="bg1"/>
                </a:solidFill>
                <a:latin typeface="Comic Sans MS" panose="030F0702030302020204" pitchFamily="66" charset="0"/>
              </a:rPr>
              <a:t> di Indonesia </a:t>
            </a:r>
            <a:r>
              <a:rPr lang="en-US" dirty="0" err="1" smtClean="0">
                <a:solidFill>
                  <a:schemeClr val="bg1"/>
                </a:solidFill>
                <a:latin typeface="Comic Sans MS" panose="030F0702030302020204" pitchFamily="66" charset="0"/>
              </a:rPr>
              <a:t>terletak</a:t>
            </a:r>
            <a:r>
              <a:rPr lang="en-US" dirty="0" smtClean="0">
                <a:solidFill>
                  <a:schemeClr val="bg1"/>
                </a:solidFill>
                <a:latin typeface="Comic Sans MS" panose="030F0702030302020204" pitchFamily="66" charset="0"/>
              </a:rPr>
              <a:t> di </a:t>
            </a:r>
            <a:r>
              <a:rPr lang="en-US" dirty="0" err="1" smtClean="0">
                <a:solidFill>
                  <a:schemeClr val="bg1"/>
                </a:solidFill>
                <a:latin typeface="Comic Sans MS" panose="030F0702030302020204" pitchFamily="66" charset="0"/>
              </a:rPr>
              <a:t>Sarinah</a:t>
            </a:r>
            <a:r>
              <a:rPr lang="en-US" dirty="0" smtClean="0">
                <a:solidFill>
                  <a:schemeClr val="bg1"/>
                </a:solidFill>
                <a:latin typeface="Comic Sans MS" panose="030F0702030302020204" pitchFamily="66" charset="0"/>
              </a:rPr>
              <a:t>, Jakarta </a:t>
            </a:r>
            <a:r>
              <a:rPr lang="en-US" dirty="0" err="1" smtClean="0">
                <a:solidFill>
                  <a:schemeClr val="bg1"/>
                </a:solidFill>
                <a:latin typeface="Comic Sans MS" panose="030F0702030302020204" pitchFamily="66" charset="0"/>
              </a:rPr>
              <a:t>dan</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dibuka</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pada</a:t>
            </a:r>
            <a:r>
              <a:rPr lang="en-US" dirty="0" smtClean="0">
                <a:solidFill>
                  <a:schemeClr val="bg1"/>
                </a:solidFill>
                <a:latin typeface="Comic Sans MS" panose="030F0702030302020204" pitchFamily="66" charset="0"/>
              </a:rPr>
              <a:t> 21 </a:t>
            </a:r>
            <a:r>
              <a:rPr lang="en-US" dirty="0" err="1" smtClean="0">
                <a:solidFill>
                  <a:schemeClr val="bg1"/>
                </a:solidFill>
                <a:latin typeface="Comic Sans MS" panose="030F0702030302020204" pitchFamily="66" charset="0"/>
              </a:rPr>
              <a:t>Februari</a:t>
            </a:r>
            <a:r>
              <a:rPr lang="en-US" dirty="0" smtClean="0">
                <a:solidFill>
                  <a:schemeClr val="bg1"/>
                </a:solidFill>
                <a:latin typeface="Comic Sans MS" panose="030F0702030302020204" pitchFamily="66" charset="0"/>
              </a:rPr>
              <a:t> 1989. </a:t>
            </a:r>
            <a:r>
              <a:rPr lang="en-US" dirty="0" err="1" smtClean="0">
                <a:solidFill>
                  <a:schemeClr val="bg1"/>
                </a:solidFill>
                <a:latin typeface="Comic Sans MS" panose="030F0702030302020204" pitchFamily="66" charset="0"/>
              </a:rPr>
              <a:t>Berbeda</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dari</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kebanyakan</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restoran</a:t>
            </a:r>
            <a:r>
              <a:rPr lang="en-US" dirty="0" smtClean="0">
                <a:solidFill>
                  <a:schemeClr val="bg1"/>
                </a:solidFill>
                <a:latin typeface="Comic Sans MS" panose="030F0702030302020204" pitchFamily="66" charset="0"/>
              </a:rPr>
              <a:t> McDonald's di </a:t>
            </a:r>
            <a:r>
              <a:rPr lang="en-US" dirty="0" err="1" smtClean="0">
                <a:solidFill>
                  <a:schemeClr val="bg1"/>
                </a:solidFill>
                <a:latin typeface="Comic Sans MS" panose="030F0702030302020204" pitchFamily="66" charset="0"/>
              </a:rPr>
              <a:t>luar</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negeri</a:t>
            </a:r>
            <a:r>
              <a:rPr lang="en-US" dirty="0" smtClean="0">
                <a:solidFill>
                  <a:schemeClr val="bg1"/>
                </a:solidFill>
                <a:latin typeface="Comic Sans MS" panose="030F0702030302020204" pitchFamily="66" charset="0"/>
              </a:rPr>
              <a:t>, McDonald's </a:t>
            </a:r>
            <a:r>
              <a:rPr lang="en-US" dirty="0" err="1" smtClean="0">
                <a:solidFill>
                  <a:schemeClr val="bg1"/>
                </a:solidFill>
                <a:latin typeface="Comic Sans MS" panose="030F0702030302020204" pitchFamily="66" charset="0"/>
              </a:rPr>
              <a:t>juga</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menjual</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ayam</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goreng</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dan</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nasi</a:t>
            </a:r>
            <a:r>
              <a:rPr lang="en-US" dirty="0" smtClean="0">
                <a:solidFill>
                  <a:schemeClr val="bg1"/>
                </a:solidFill>
                <a:latin typeface="Comic Sans MS" panose="030F0702030302020204" pitchFamily="66" charset="0"/>
              </a:rPr>
              <a:t> di </a:t>
            </a:r>
            <a:r>
              <a:rPr lang="en-US" dirty="0" err="1" smtClean="0">
                <a:solidFill>
                  <a:schemeClr val="bg1"/>
                </a:solidFill>
                <a:latin typeface="Comic Sans MS" panose="030F0702030302020204" pitchFamily="66" charset="0"/>
              </a:rPr>
              <a:t>restoran-restorannya</a:t>
            </a:r>
            <a:r>
              <a:rPr lang="en-US" dirty="0" smtClean="0">
                <a:solidFill>
                  <a:schemeClr val="bg1"/>
                </a:solidFill>
                <a:latin typeface="Comic Sans MS" panose="030F0702030302020204" pitchFamily="66" charset="0"/>
              </a:rPr>
              <a:t> di Indonesia.</a:t>
            </a:r>
          </a:p>
          <a:p>
            <a:endParaRPr lang="en-US" dirty="0" smtClean="0">
              <a:solidFill>
                <a:schemeClr val="bg1"/>
              </a:solidFill>
              <a:latin typeface="Comic Sans MS" panose="030F0702030302020204" pitchFamily="66" charset="0"/>
            </a:endParaRPr>
          </a:p>
          <a:p>
            <a:r>
              <a:rPr lang="en-US" dirty="0" err="1" smtClean="0">
                <a:solidFill>
                  <a:schemeClr val="bg1"/>
                </a:solidFill>
                <a:latin typeface="Comic Sans MS" panose="030F0702030302020204" pitchFamily="66" charset="0"/>
              </a:rPr>
              <a:t>Pada</a:t>
            </a:r>
            <a:r>
              <a:rPr lang="en-US" dirty="0" smtClean="0">
                <a:solidFill>
                  <a:schemeClr val="bg1"/>
                </a:solidFill>
                <a:latin typeface="Comic Sans MS" panose="030F0702030302020204" pitchFamily="66" charset="0"/>
              </a:rPr>
              <a:t> 1 </a:t>
            </a:r>
            <a:r>
              <a:rPr lang="en-US" dirty="0" err="1" smtClean="0">
                <a:solidFill>
                  <a:schemeClr val="bg1"/>
                </a:solidFill>
                <a:latin typeface="Comic Sans MS" panose="030F0702030302020204" pitchFamily="66" charset="0"/>
              </a:rPr>
              <a:t>Oktober</a:t>
            </a:r>
            <a:r>
              <a:rPr lang="en-US" dirty="0" smtClean="0">
                <a:solidFill>
                  <a:schemeClr val="bg1"/>
                </a:solidFill>
                <a:latin typeface="Comic Sans MS" panose="030F0702030302020204" pitchFamily="66" charset="0"/>
              </a:rPr>
              <a:t> 2008 McDonald's </a:t>
            </a:r>
            <a:r>
              <a:rPr lang="en-US" dirty="0" err="1" smtClean="0">
                <a:solidFill>
                  <a:schemeClr val="bg1"/>
                </a:solidFill>
                <a:latin typeface="Comic Sans MS" panose="030F0702030302020204" pitchFamily="66" charset="0"/>
              </a:rPr>
              <a:t>berubah</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menjadi</a:t>
            </a:r>
            <a:r>
              <a:rPr lang="en-US" dirty="0" smtClean="0">
                <a:solidFill>
                  <a:schemeClr val="bg1"/>
                </a:solidFill>
                <a:latin typeface="Comic Sans MS" panose="030F0702030302020204" pitchFamily="66" charset="0"/>
              </a:rPr>
              <a:t> Tony Jack's Indonesia </a:t>
            </a:r>
            <a:r>
              <a:rPr lang="en-US" dirty="0" err="1" smtClean="0">
                <a:solidFill>
                  <a:schemeClr val="bg1"/>
                </a:solidFill>
                <a:latin typeface="Comic Sans MS" panose="030F0702030302020204" pitchFamily="66" charset="0"/>
              </a:rPr>
              <a:t>tetapi</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tidak</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seluruh</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gerai</a:t>
            </a:r>
            <a:r>
              <a:rPr lang="en-US" dirty="0" smtClean="0">
                <a:solidFill>
                  <a:schemeClr val="bg1"/>
                </a:solidFill>
                <a:latin typeface="Comic Sans MS" panose="030F0702030302020204" pitchFamily="66" charset="0"/>
              </a:rPr>
              <a:t> McDonald's. </a:t>
            </a:r>
            <a:r>
              <a:rPr lang="en-US" dirty="0" err="1" smtClean="0">
                <a:solidFill>
                  <a:schemeClr val="bg1"/>
                </a:solidFill>
                <a:latin typeface="Comic Sans MS" panose="030F0702030302020204" pitchFamily="66" charset="0"/>
              </a:rPr>
              <a:t>Terdapat</a:t>
            </a:r>
            <a:r>
              <a:rPr lang="en-US" dirty="0" smtClean="0">
                <a:solidFill>
                  <a:schemeClr val="bg1"/>
                </a:solidFill>
                <a:latin typeface="Comic Sans MS" panose="030F0702030302020204" pitchFamily="66" charset="0"/>
              </a:rPr>
              <a:t> 13 </a:t>
            </a:r>
            <a:r>
              <a:rPr lang="en-US" dirty="0" err="1" smtClean="0">
                <a:solidFill>
                  <a:schemeClr val="bg1"/>
                </a:solidFill>
                <a:latin typeface="Comic Sans MS" panose="030F0702030302020204" pitchFamily="66" charset="0"/>
              </a:rPr>
              <a:t>gerai</a:t>
            </a:r>
            <a:r>
              <a:rPr lang="en-US" dirty="0" smtClean="0">
                <a:solidFill>
                  <a:schemeClr val="bg1"/>
                </a:solidFill>
                <a:latin typeface="Comic Sans MS" panose="030F0702030302020204" pitchFamily="66" charset="0"/>
              </a:rPr>
              <a:t> McDonald’s </a:t>
            </a:r>
            <a:r>
              <a:rPr lang="en-US" dirty="0" err="1" smtClean="0">
                <a:solidFill>
                  <a:schemeClr val="bg1"/>
                </a:solidFill>
                <a:latin typeface="Comic Sans MS" panose="030F0702030302020204" pitchFamily="66" charset="0"/>
              </a:rPr>
              <a:t>milik</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Bambang</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Rachmadi</a:t>
            </a:r>
            <a:r>
              <a:rPr lang="en-US" dirty="0" smtClean="0">
                <a:solidFill>
                  <a:schemeClr val="bg1"/>
                </a:solidFill>
                <a:latin typeface="Comic Sans MS" panose="030F0702030302020204" pitchFamily="66" charset="0"/>
              </a:rPr>
              <a:t> yang </a:t>
            </a:r>
            <a:r>
              <a:rPr lang="en-US" dirty="0" err="1" smtClean="0">
                <a:solidFill>
                  <a:schemeClr val="bg1"/>
                </a:solidFill>
                <a:latin typeface="Comic Sans MS" panose="030F0702030302020204" pitchFamily="66" charset="0"/>
              </a:rPr>
              <a:t>berubah</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antara</a:t>
            </a:r>
            <a:r>
              <a:rPr lang="en-US" dirty="0" smtClean="0">
                <a:solidFill>
                  <a:schemeClr val="bg1"/>
                </a:solidFill>
                <a:latin typeface="Comic Sans MS" panose="030F0702030302020204" pitchFamily="66" charset="0"/>
              </a:rPr>
              <a:t> lain </a:t>
            </a:r>
            <a:r>
              <a:rPr lang="en-US" dirty="0" err="1" smtClean="0">
                <a:solidFill>
                  <a:schemeClr val="bg1"/>
                </a:solidFill>
                <a:latin typeface="Comic Sans MS" panose="030F0702030302020204" pitchFamily="66" charset="0"/>
              </a:rPr>
              <a:t>berlokasi</a:t>
            </a:r>
            <a:r>
              <a:rPr lang="en-US" dirty="0" smtClean="0">
                <a:solidFill>
                  <a:schemeClr val="bg1"/>
                </a:solidFill>
                <a:latin typeface="Comic Sans MS" panose="030F0702030302020204" pitchFamily="66" charset="0"/>
              </a:rPr>
              <a:t> di </a:t>
            </a:r>
            <a:r>
              <a:rPr lang="en-US" dirty="0" err="1" smtClean="0">
                <a:solidFill>
                  <a:schemeClr val="bg1"/>
                </a:solidFill>
                <a:latin typeface="Comic Sans MS" panose="030F0702030302020204" pitchFamily="66" charset="0"/>
              </a:rPr>
              <a:t>Sarinah</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Thamrin</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Melawai</a:t>
            </a:r>
            <a:r>
              <a:rPr lang="en-US" dirty="0" smtClean="0">
                <a:solidFill>
                  <a:schemeClr val="bg1"/>
                </a:solidFill>
                <a:latin typeface="Comic Sans MS" panose="030F0702030302020204" pitchFamily="66" charset="0"/>
              </a:rPr>
              <a:t> Plaza, Blok M Plaza, </a:t>
            </a:r>
            <a:r>
              <a:rPr lang="en-US" dirty="0" err="1" smtClean="0">
                <a:solidFill>
                  <a:schemeClr val="bg1"/>
                </a:solidFill>
                <a:latin typeface="Comic Sans MS" panose="030F0702030302020204" pitchFamily="66" charset="0"/>
              </a:rPr>
              <a:t>Arion</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Kelapa</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Gading</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Sunter</a:t>
            </a:r>
            <a:r>
              <a:rPr lang="en-US" dirty="0" smtClean="0">
                <a:solidFill>
                  <a:schemeClr val="bg1"/>
                </a:solidFill>
                <a:latin typeface="Comic Sans MS" panose="030F0702030302020204" pitchFamily="66" charset="0"/>
              </a:rPr>
              <a:t>, Bandung Indah Plaza, Plaza Surabaya, </a:t>
            </a:r>
            <a:r>
              <a:rPr lang="en-US" dirty="0" err="1" smtClean="0">
                <a:solidFill>
                  <a:schemeClr val="bg1"/>
                </a:solidFill>
                <a:latin typeface="Comic Sans MS" panose="030F0702030302020204" pitchFamily="66" charset="0"/>
              </a:rPr>
              <a:t>Bandara</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Soekarno-Hatta</a:t>
            </a:r>
            <a:r>
              <a:rPr lang="en-US" dirty="0" smtClean="0">
                <a:solidFill>
                  <a:schemeClr val="bg1"/>
                </a:solidFill>
                <a:latin typeface="Comic Sans MS" panose="030F0702030302020204" pitchFamily="66" charset="0"/>
              </a:rPr>
              <a:t>, ITC </a:t>
            </a:r>
            <a:r>
              <a:rPr lang="en-US" dirty="0" err="1" smtClean="0">
                <a:solidFill>
                  <a:schemeClr val="bg1"/>
                </a:solidFill>
                <a:latin typeface="Comic Sans MS" panose="030F0702030302020204" pitchFamily="66" charset="0"/>
              </a:rPr>
              <a:t>Mangga</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Dua</a:t>
            </a:r>
            <a:r>
              <a:rPr lang="en-US" dirty="0" smtClean="0">
                <a:solidFill>
                  <a:schemeClr val="bg1"/>
                </a:solidFill>
                <a:latin typeface="Comic Sans MS" panose="030F0702030302020204" pitchFamily="66" charset="0"/>
              </a:rPr>
              <a:t>, Citra Land, Gajah </a:t>
            </a:r>
            <a:r>
              <a:rPr lang="en-US" dirty="0" err="1" smtClean="0">
                <a:solidFill>
                  <a:schemeClr val="bg1"/>
                </a:solidFill>
                <a:latin typeface="Comic Sans MS" panose="030F0702030302020204" pitchFamily="66" charset="0"/>
              </a:rPr>
              <a:t>Mada</a:t>
            </a:r>
            <a:r>
              <a:rPr lang="en-US" dirty="0" smtClean="0">
                <a:solidFill>
                  <a:schemeClr val="bg1"/>
                </a:solidFill>
                <a:latin typeface="Comic Sans MS" panose="030F0702030302020204" pitchFamily="66" charset="0"/>
              </a:rPr>
              <a:t> Plaza, </a:t>
            </a:r>
            <a:r>
              <a:rPr lang="en-US" dirty="0" err="1" smtClean="0">
                <a:solidFill>
                  <a:schemeClr val="bg1"/>
                </a:solidFill>
                <a:latin typeface="Comic Sans MS" panose="030F0702030302020204" pitchFamily="66" charset="0"/>
              </a:rPr>
              <a:t>dan</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Kebon</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Jeruk</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Tak</a:t>
            </a:r>
            <a:r>
              <a:rPr lang="en-US" dirty="0" smtClean="0">
                <a:solidFill>
                  <a:schemeClr val="bg1"/>
                </a:solidFill>
                <a:latin typeface="Comic Sans MS" panose="030F0702030302020204" pitchFamily="66" charset="0"/>
              </a:rPr>
              <a:t> lama </a:t>
            </a:r>
            <a:r>
              <a:rPr lang="en-US" dirty="0" err="1" smtClean="0">
                <a:solidFill>
                  <a:schemeClr val="bg1"/>
                </a:solidFill>
                <a:latin typeface="Comic Sans MS" panose="030F0702030302020204" pitchFamily="66" charset="0"/>
              </a:rPr>
              <a:t>kemudian</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pada</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tahun</a:t>
            </a:r>
            <a:r>
              <a:rPr lang="en-US" dirty="0" smtClean="0">
                <a:solidFill>
                  <a:schemeClr val="bg1"/>
                </a:solidFill>
                <a:latin typeface="Comic Sans MS" panose="030F0702030302020204" pitchFamily="66" charset="0"/>
              </a:rPr>
              <a:t> 2009 Tony Jack's Indonesia </a:t>
            </a:r>
            <a:r>
              <a:rPr lang="en-US" dirty="0" err="1" smtClean="0">
                <a:solidFill>
                  <a:schemeClr val="bg1"/>
                </a:solidFill>
                <a:latin typeface="Comic Sans MS" panose="030F0702030302020204" pitchFamily="66" charset="0"/>
              </a:rPr>
              <a:t>bangkrut</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dan</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diambil</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ahli</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oleh</a:t>
            </a:r>
            <a:r>
              <a:rPr lang="en-US" dirty="0" smtClean="0">
                <a:solidFill>
                  <a:schemeClr val="bg1"/>
                </a:solidFill>
                <a:latin typeface="Comic Sans MS" panose="030F0702030302020204" pitchFamily="66" charset="0"/>
              </a:rPr>
              <a:t> McDonald's.[</a:t>
            </a:r>
            <a:r>
              <a:rPr lang="en-US" dirty="0" err="1" smtClean="0">
                <a:solidFill>
                  <a:schemeClr val="bg1"/>
                </a:solidFill>
                <a:latin typeface="Comic Sans MS" panose="030F0702030302020204" pitchFamily="66" charset="0"/>
              </a:rPr>
              <a:t>butuh</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rujukan</a:t>
            </a:r>
            <a:r>
              <a:rPr lang="en-US" dirty="0" smtClean="0">
                <a:solidFill>
                  <a:schemeClr val="bg1"/>
                </a:solidFill>
                <a:latin typeface="Comic Sans MS" panose="030F0702030302020204" pitchFamily="66" charset="0"/>
              </a:rPr>
              <a:t>]</a:t>
            </a:r>
          </a:p>
          <a:p>
            <a:endParaRPr lang="en-US" dirty="0" smtClean="0">
              <a:solidFill>
                <a:schemeClr val="bg1"/>
              </a:solidFill>
              <a:latin typeface="Comic Sans MS" panose="030F0702030302020204" pitchFamily="66" charset="0"/>
            </a:endParaRPr>
          </a:p>
          <a:p>
            <a:r>
              <a:rPr lang="en-US" dirty="0" smtClean="0">
                <a:solidFill>
                  <a:schemeClr val="bg1"/>
                </a:solidFill>
                <a:latin typeface="Comic Sans MS" panose="030F0702030302020204" pitchFamily="66" charset="0"/>
              </a:rPr>
              <a:t>McDonald's </a:t>
            </a:r>
            <a:r>
              <a:rPr lang="en-US" dirty="0" err="1" smtClean="0">
                <a:solidFill>
                  <a:schemeClr val="bg1"/>
                </a:solidFill>
                <a:latin typeface="Comic Sans MS" panose="030F0702030302020204" pitchFamily="66" charset="0"/>
              </a:rPr>
              <a:t>menawarkan</a:t>
            </a:r>
            <a:r>
              <a:rPr lang="en-US" dirty="0" smtClean="0">
                <a:solidFill>
                  <a:schemeClr val="bg1"/>
                </a:solidFill>
                <a:latin typeface="Comic Sans MS" panose="030F0702030302020204" pitchFamily="66" charset="0"/>
              </a:rPr>
              <a:t> menu yang </a:t>
            </a:r>
            <a:r>
              <a:rPr lang="en-US" dirty="0" err="1" smtClean="0">
                <a:solidFill>
                  <a:schemeClr val="bg1"/>
                </a:solidFill>
                <a:latin typeface="Comic Sans MS" panose="030F0702030302020204" pitchFamily="66" charset="0"/>
              </a:rPr>
              <a:t>berbeda-beda</a:t>
            </a:r>
            <a:r>
              <a:rPr lang="en-US" dirty="0" smtClean="0">
                <a:solidFill>
                  <a:schemeClr val="bg1"/>
                </a:solidFill>
                <a:latin typeface="Comic Sans MS" panose="030F0702030302020204" pitchFamily="66" charset="0"/>
              </a:rPr>
              <a:t> di </a:t>
            </a:r>
            <a:r>
              <a:rPr lang="en-US" dirty="0" err="1" smtClean="0">
                <a:solidFill>
                  <a:schemeClr val="bg1"/>
                </a:solidFill>
                <a:latin typeface="Comic Sans MS" panose="030F0702030302020204" pitchFamily="66" charset="0"/>
              </a:rPr>
              <a:t>berbagai</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negara</a:t>
            </a:r>
            <a:r>
              <a:rPr lang="en-US" dirty="0" smtClean="0">
                <a:solidFill>
                  <a:schemeClr val="bg1"/>
                </a:solidFill>
                <a:latin typeface="Comic Sans MS" panose="030F0702030302020204" pitchFamily="66" charset="0"/>
              </a:rPr>
              <a:t>. Di </a:t>
            </a:r>
            <a:r>
              <a:rPr lang="en-US" dirty="0" err="1" smtClean="0">
                <a:solidFill>
                  <a:schemeClr val="bg1"/>
                </a:solidFill>
                <a:latin typeface="Comic Sans MS" panose="030F0702030302020204" pitchFamily="66" charset="0"/>
              </a:rPr>
              <a:t>Norwegia</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terdapat</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McLaks</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yaitu</a:t>
            </a:r>
            <a:r>
              <a:rPr lang="en-US" dirty="0" smtClean="0">
                <a:solidFill>
                  <a:schemeClr val="bg1"/>
                </a:solidFill>
                <a:latin typeface="Comic Sans MS" panose="030F0702030302020204" pitchFamily="66" charset="0"/>
              </a:rPr>
              <a:t> sandwich salmon, di India </a:t>
            </a:r>
            <a:r>
              <a:rPr lang="en-US" dirty="0" err="1" smtClean="0">
                <a:solidFill>
                  <a:schemeClr val="bg1"/>
                </a:solidFill>
                <a:latin typeface="Comic Sans MS" panose="030F0702030302020204" pitchFamily="66" charset="0"/>
              </a:rPr>
              <a:t>terdapat</a:t>
            </a:r>
            <a:r>
              <a:rPr lang="en-US" dirty="0" smtClean="0">
                <a:solidFill>
                  <a:schemeClr val="bg1"/>
                </a:solidFill>
                <a:latin typeface="Comic Sans MS" panose="030F0702030302020204" pitchFamily="66" charset="0"/>
              </a:rPr>
              <a:t> Maharaja Macs </a:t>
            </a:r>
            <a:r>
              <a:rPr lang="en-US" dirty="0" err="1" smtClean="0">
                <a:solidFill>
                  <a:schemeClr val="bg1"/>
                </a:solidFill>
                <a:latin typeface="Comic Sans MS" panose="030F0702030302020204" pitchFamily="66" charset="0"/>
              </a:rPr>
              <a:t>dengan</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daging</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kambing</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dan</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McAloo</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Tikki</a:t>
            </a:r>
            <a:r>
              <a:rPr lang="en-US" dirty="0" smtClean="0">
                <a:solidFill>
                  <a:schemeClr val="bg1"/>
                </a:solidFill>
                <a:latin typeface="Comic Sans MS" panose="030F0702030302020204" pitchFamily="66" charset="0"/>
              </a:rPr>
              <a:t> burger </a:t>
            </a:r>
            <a:r>
              <a:rPr lang="en-US" dirty="0" err="1" smtClean="0">
                <a:solidFill>
                  <a:schemeClr val="bg1"/>
                </a:solidFill>
                <a:latin typeface="Comic Sans MS" panose="030F0702030302020204" pitchFamily="66" charset="0"/>
              </a:rPr>
              <a:t>untuk</a:t>
            </a:r>
            <a:r>
              <a:rPr lang="en-US" dirty="0" smtClean="0">
                <a:solidFill>
                  <a:schemeClr val="bg1"/>
                </a:solidFill>
                <a:latin typeface="Comic Sans MS" panose="030F0702030302020204" pitchFamily="66" charset="0"/>
              </a:rPr>
              <a:t> </a:t>
            </a:r>
            <a:r>
              <a:rPr lang="en-US" dirty="0" err="1" smtClean="0">
                <a:solidFill>
                  <a:schemeClr val="bg1"/>
                </a:solidFill>
                <a:latin typeface="Comic Sans MS" panose="030F0702030302020204" pitchFamily="66" charset="0"/>
              </a:rPr>
              <a:t>umat</a:t>
            </a:r>
            <a:r>
              <a:rPr lang="en-US" dirty="0" smtClean="0">
                <a:solidFill>
                  <a:schemeClr val="bg1"/>
                </a:solidFill>
                <a:latin typeface="Comic Sans MS" panose="030F0702030302020204" pitchFamily="66" charset="0"/>
              </a:rPr>
              <a:t> Hindu vegetarian.</a:t>
            </a:r>
            <a:endParaRPr lang="en-US"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xmlns="" val="396323406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Rectangle 3"/>
          <p:cNvSpPr/>
          <p:nvPr/>
        </p:nvSpPr>
        <p:spPr>
          <a:xfrm>
            <a:off x="1618692" y="304800"/>
            <a:ext cx="6977424"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PROFILE PERUSAHAAN</a:t>
            </a:r>
            <a:endParaRPr lang="en-US" sz="5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6" name="Content Placeholder 5"/>
          <p:cNvSpPr>
            <a:spLocks noGrp="1"/>
          </p:cNvSpPr>
          <p:nvPr>
            <p:ph idx="1"/>
          </p:nvPr>
        </p:nvSpPr>
        <p:spPr>
          <a:xfrm>
            <a:off x="436418" y="1237060"/>
            <a:ext cx="8686800" cy="5401270"/>
          </a:xfrm>
        </p:spPr>
        <p:txBody>
          <a:bodyPr>
            <a:normAutofit fontScale="92500" lnSpcReduction="20000"/>
          </a:bodyPr>
          <a:lstStyle/>
          <a:p>
            <a:r>
              <a:rPr lang="en-US" dirty="0">
                <a:solidFill>
                  <a:srgbClr val="00B0F0"/>
                </a:solidFill>
                <a:latin typeface="Comic Sans MS" panose="030F0702030302020204" pitchFamily="66" charset="0"/>
              </a:rPr>
              <a:t>McDonald's</a:t>
            </a:r>
          </a:p>
          <a:p>
            <a:r>
              <a:rPr lang="en-US" dirty="0">
                <a:solidFill>
                  <a:srgbClr val="00B0F0"/>
                </a:solidFill>
                <a:latin typeface="Comic Sans MS" panose="030F0702030302020204" pitchFamily="66" charset="0"/>
              </a:rPr>
              <a:t>McDonald's Big Mac combo</a:t>
            </a:r>
          </a:p>
          <a:p>
            <a:r>
              <a:rPr lang="en-US" dirty="0" err="1">
                <a:solidFill>
                  <a:srgbClr val="00B0F0"/>
                </a:solidFill>
                <a:latin typeface="Comic Sans MS" panose="030F0702030302020204" pitchFamily="66" charset="0"/>
              </a:rPr>
              <a:t>Jenis</a:t>
            </a:r>
            <a:r>
              <a:rPr lang="en-US" dirty="0">
                <a:solidFill>
                  <a:srgbClr val="00B0F0"/>
                </a:solidFill>
                <a:latin typeface="Comic Sans MS" panose="030F0702030302020204" pitchFamily="66" charset="0"/>
              </a:rPr>
              <a:t>	</a:t>
            </a:r>
            <a:r>
              <a:rPr lang="en-US" dirty="0" err="1">
                <a:solidFill>
                  <a:srgbClr val="00B0F0"/>
                </a:solidFill>
                <a:latin typeface="Comic Sans MS" panose="030F0702030302020204" pitchFamily="66" charset="0"/>
              </a:rPr>
              <a:t>Publik</a:t>
            </a:r>
            <a:endParaRPr lang="en-US" dirty="0">
              <a:solidFill>
                <a:srgbClr val="00B0F0"/>
              </a:solidFill>
              <a:latin typeface="Comic Sans MS" panose="030F0702030302020204" pitchFamily="66" charset="0"/>
            </a:endParaRPr>
          </a:p>
          <a:p>
            <a:r>
              <a:rPr lang="en-US" dirty="0" err="1">
                <a:solidFill>
                  <a:srgbClr val="00B0F0"/>
                </a:solidFill>
                <a:latin typeface="Comic Sans MS" panose="030F0702030302020204" pitchFamily="66" charset="0"/>
              </a:rPr>
              <a:t>Simbol</a:t>
            </a:r>
            <a:r>
              <a:rPr lang="en-US" dirty="0">
                <a:solidFill>
                  <a:srgbClr val="00B0F0"/>
                </a:solidFill>
                <a:latin typeface="Comic Sans MS" panose="030F0702030302020204" pitchFamily="66" charset="0"/>
              </a:rPr>
              <a:t> </a:t>
            </a:r>
            <a:r>
              <a:rPr lang="en-US" dirty="0" err="1">
                <a:solidFill>
                  <a:srgbClr val="00B0F0"/>
                </a:solidFill>
                <a:latin typeface="Comic Sans MS" panose="030F0702030302020204" pitchFamily="66" charset="0"/>
              </a:rPr>
              <a:t>saham</a:t>
            </a:r>
            <a:r>
              <a:rPr lang="en-US" dirty="0">
                <a:solidFill>
                  <a:srgbClr val="00B0F0"/>
                </a:solidFill>
                <a:latin typeface="Comic Sans MS" panose="030F0702030302020204" pitchFamily="66" charset="0"/>
              </a:rPr>
              <a:t>	NYSE: MCD</a:t>
            </a:r>
          </a:p>
          <a:p>
            <a:r>
              <a:rPr lang="en-US" dirty="0">
                <a:solidFill>
                  <a:srgbClr val="00B0F0"/>
                </a:solidFill>
                <a:latin typeface="Comic Sans MS" panose="030F0702030302020204" pitchFamily="66" charset="0"/>
              </a:rPr>
              <a:t>Dow Jones Industrial Average Component</a:t>
            </a:r>
          </a:p>
          <a:p>
            <a:r>
              <a:rPr lang="en-US" dirty="0" err="1">
                <a:solidFill>
                  <a:srgbClr val="00B0F0"/>
                </a:solidFill>
                <a:latin typeface="Comic Sans MS" panose="030F0702030302020204" pitchFamily="66" charset="0"/>
              </a:rPr>
              <a:t>Industri</a:t>
            </a:r>
            <a:r>
              <a:rPr lang="en-US" dirty="0">
                <a:solidFill>
                  <a:srgbClr val="00B0F0"/>
                </a:solidFill>
                <a:latin typeface="Comic Sans MS" panose="030F0702030302020204" pitchFamily="66" charset="0"/>
              </a:rPr>
              <a:t>/</a:t>
            </a:r>
            <a:r>
              <a:rPr lang="en-US" dirty="0" err="1">
                <a:solidFill>
                  <a:srgbClr val="00B0F0"/>
                </a:solidFill>
                <a:latin typeface="Comic Sans MS" panose="030F0702030302020204" pitchFamily="66" charset="0"/>
              </a:rPr>
              <a:t>jasa</a:t>
            </a:r>
            <a:r>
              <a:rPr lang="en-US" dirty="0">
                <a:solidFill>
                  <a:srgbClr val="00B0F0"/>
                </a:solidFill>
                <a:latin typeface="Comic Sans MS" panose="030F0702030302020204" pitchFamily="66" charset="0"/>
              </a:rPr>
              <a:t>	</a:t>
            </a:r>
            <a:r>
              <a:rPr lang="en-US" dirty="0" err="1">
                <a:solidFill>
                  <a:srgbClr val="00B0F0"/>
                </a:solidFill>
                <a:latin typeface="Comic Sans MS" panose="030F0702030302020204" pitchFamily="66" charset="0"/>
              </a:rPr>
              <a:t>Restoran</a:t>
            </a:r>
            <a:endParaRPr lang="en-US" dirty="0">
              <a:solidFill>
                <a:srgbClr val="00B0F0"/>
              </a:solidFill>
              <a:latin typeface="Comic Sans MS" panose="030F0702030302020204" pitchFamily="66" charset="0"/>
            </a:endParaRPr>
          </a:p>
          <a:p>
            <a:r>
              <a:rPr lang="en-US" dirty="0" err="1">
                <a:solidFill>
                  <a:srgbClr val="00B0F0"/>
                </a:solidFill>
                <a:latin typeface="Comic Sans MS" panose="030F0702030302020204" pitchFamily="66" charset="0"/>
              </a:rPr>
              <a:t>Didirikan</a:t>
            </a:r>
            <a:r>
              <a:rPr lang="en-US" dirty="0">
                <a:solidFill>
                  <a:srgbClr val="00B0F0"/>
                </a:solidFill>
                <a:latin typeface="Comic Sans MS" panose="030F0702030302020204" pitchFamily="66" charset="0"/>
              </a:rPr>
              <a:t>	15 Mei 1940 in San Bernardino, California;</a:t>
            </a:r>
          </a:p>
          <a:p>
            <a:r>
              <a:rPr lang="en-US" dirty="0">
                <a:solidFill>
                  <a:srgbClr val="00B0F0"/>
                </a:solidFill>
                <a:latin typeface="Comic Sans MS" panose="030F0702030302020204" pitchFamily="66" charset="0"/>
              </a:rPr>
              <a:t>McDonald's Corporation, April 15, 1955 in Des Plaines, Illinois</a:t>
            </a:r>
          </a:p>
          <a:p>
            <a:r>
              <a:rPr lang="en-US" dirty="0" err="1">
                <a:solidFill>
                  <a:srgbClr val="00B0F0"/>
                </a:solidFill>
                <a:latin typeface="Comic Sans MS" panose="030F0702030302020204" pitchFamily="66" charset="0"/>
              </a:rPr>
              <a:t>Pendiri</a:t>
            </a:r>
            <a:r>
              <a:rPr lang="en-US" dirty="0">
                <a:solidFill>
                  <a:srgbClr val="00B0F0"/>
                </a:solidFill>
                <a:latin typeface="Comic Sans MS" panose="030F0702030302020204" pitchFamily="66" charset="0"/>
              </a:rPr>
              <a:t>	Dick </a:t>
            </a:r>
            <a:r>
              <a:rPr lang="en-US" dirty="0" err="1">
                <a:solidFill>
                  <a:srgbClr val="00B0F0"/>
                </a:solidFill>
                <a:latin typeface="Comic Sans MS" panose="030F0702030302020204" pitchFamily="66" charset="0"/>
              </a:rPr>
              <a:t>dan</a:t>
            </a:r>
            <a:r>
              <a:rPr lang="en-US" dirty="0">
                <a:solidFill>
                  <a:srgbClr val="00B0F0"/>
                </a:solidFill>
                <a:latin typeface="Comic Sans MS" panose="030F0702030302020204" pitchFamily="66" charset="0"/>
              </a:rPr>
              <a:t> Mac McDonald </a:t>
            </a:r>
            <a:r>
              <a:rPr lang="en-US" dirty="0" err="1">
                <a:solidFill>
                  <a:srgbClr val="00B0F0"/>
                </a:solidFill>
                <a:latin typeface="Comic Sans MS" panose="030F0702030302020204" pitchFamily="66" charset="0"/>
              </a:rPr>
              <a:t>Konsep</a:t>
            </a:r>
            <a:r>
              <a:rPr lang="en-US" dirty="0">
                <a:solidFill>
                  <a:srgbClr val="00B0F0"/>
                </a:solidFill>
                <a:latin typeface="Comic Sans MS" panose="030F0702030302020204" pitchFamily="66" charset="0"/>
              </a:rPr>
              <a:t> </a:t>
            </a:r>
            <a:r>
              <a:rPr lang="en-US" dirty="0" err="1">
                <a:solidFill>
                  <a:srgbClr val="00B0F0"/>
                </a:solidFill>
                <a:latin typeface="Comic Sans MS" panose="030F0702030302020204" pitchFamily="66" charset="0"/>
              </a:rPr>
              <a:t>restoran</a:t>
            </a:r>
            <a:r>
              <a:rPr lang="en-US" dirty="0">
                <a:solidFill>
                  <a:srgbClr val="00B0F0"/>
                </a:solidFill>
                <a:latin typeface="Comic Sans MS" panose="030F0702030302020204" pitchFamily="66" charset="0"/>
              </a:rPr>
              <a:t> McDonald's;</a:t>
            </a:r>
          </a:p>
          <a:p>
            <a:r>
              <a:rPr lang="en-US" dirty="0">
                <a:solidFill>
                  <a:srgbClr val="00B0F0"/>
                </a:solidFill>
                <a:latin typeface="Comic Sans MS" panose="030F0702030302020204" pitchFamily="66" charset="0"/>
              </a:rPr>
              <a:t>Ray Kroc, </a:t>
            </a:r>
            <a:r>
              <a:rPr lang="en-US" dirty="0" err="1">
                <a:solidFill>
                  <a:srgbClr val="00B0F0"/>
                </a:solidFill>
                <a:latin typeface="Comic Sans MS" panose="030F0702030302020204" pitchFamily="66" charset="0"/>
              </a:rPr>
              <a:t>Pemilik</a:t>
            </a:r>
            <a:r>
              <a:rPr lang="en-US" dirty="0">
                <a:solidFill>
                  <a:srgbClr val="00B0F0"/>
                </a:solidFill>
                <a:latin typeface="Comic Sans MS" panose="030F0702030302020204" pitchFamily="66" charset="0"/>
              </a:rPr>
              <a:t> </a:t>
            </a:r>
            <a:r>
              <a:rPr lang="en-US" dirty="0" err="1">
                <a:solidFill>
                  <a:srgbClr val="00B0F0"/>
                </a:solidFill>
                <a:latin typeface="Comic Sans MS" panose="030F0702030302020204" pitchFamily="66" charset="0"/>
              </a:rPr>
              <a:t>perusahaan</a:t>
            </a:r>
            <a:r>
              <a:rPr lang="en-US" dirty="0">
                <a:solidFill>
                  <a:srgbClr val="00B0F0"/>
                </a:solidFill>
                <a:latin typeface="Comic Sans MS" panose="030F0702030302020204" pitchFamily="66" charset="0"/>
              </a:rPr>
              <a:t> McDonald's.</a:t>
            </a:r>
          </a:p>
          <a:p>
            <a:r>
              <a:rPr lang="en-US" dirty="0">
                <a:solidFill>
                  <a:srgbClr val="00B0F0"/>
                </a:solidFill>
                <a:latin typeface="Comic Sans MS" panose="030F0702030302020204" pitchFamily="66" charset="0"/>
              </a:rPr>
              <a:t>Kantor </a:t>
            </a:r>
            <a:r>
              <a:rPr lang="en-US" dirty="0" err="1">
                <a:solidFill>
                  <a:srgbClr val="00B0F0"/>
                </a:solidFill>
                <a:latin typeface="Comic Sans MS" panose="030F0702030302020204" pitchFamily="66" charset="0"/>
              </a:rPr>
              <a:t>pusat</a:t>
            </a:r>
            <a:r>
              <a:rPr lang="en-US" dirty="0">
                <a:solidFill>
                  <a:srgbClr val="00B0F0"/>
                </a:solidFill>
                <a:latin typeface="Comic Sans MS" panose="030F0702030302020204" pitchFamily="66" charset="0"/>
              </a:rPr>
              <a:t>	Oak Brook, Illinois, AS</a:t>
            </a:r>
          </a:p>
          <a:p>
            <a:r>
              <a:rPr lang="en-US" dirty="0" err="1">
                <a:solidFill>
                  <a:srgbClr val="00B0F0"/>
                </a:solidFill>
                <a:latin typeface="Comic Sans MS" panose="030F0702030302020204" pitchFamily="66" charset="0"/>
              </a:rPr>
              <a:t>Jumlah</a:t>
            </a:r>
            <a:r>
              <a:rPr lang="en-US" dirty="0">
                <a:solidFill>
                  <a:srgbClr val="00B0F0"/>
                </a:solidFill>
                <a:latin typeface="Comic Sans MS" panose="030F0702030302020204" pitchFamily="66" charset="0"/>
              </a:rPr>
              <a:t> </a:t>
            </a:r>
            <a:r>
              <a:rPr lang="en-US" dirty="0" err="1">
                <a:solidFill>
                  <a:srgbClr val="00B0F0"/>
                </a:solidFill>
                <a:latin typeface="Comic Sans MS" panose="030F0702030302020204" pitchFamily="66" charset="0"/>
              </a:rPr>
              <a:t>lokasi</a:t>
            </a:r>
            <a:r>
              <a:rPr lang="en-US" dirty="0">
                <a:solidFill>
                  <a:srgbClr val="00B0F0"/>
                </a:solidFill>
                <a:latin typeface="Comic Sans MS" panose="030F0702030302020204" pitchFamily="66" charset="0"/>
              </a:rPr>
              <a:t>	32,000+ </a:t>
            </a:r>
            <a:r>
              <a:rPr lang="en-US" dirty="0" err="1">
                <a:solidFill>
                  <a:srgbClr val="00B0F0"/>
                </a:solidFill>
                <a:latin typeface="Comic Sans MS" panose="030F0702030302020204" pitchFamily="66" charset="0"/>
              </a:rPr>
              <a:t>Internasional</a:t>
            </a:r>
            <a:r>
              <a:rPr lang="en-US" dirty="0">
                <a:solidFill>
                  <a:srgbClr val="00B0F0"/>
                </a:solidFill>
                <a:latin typeface="Comic Sans MS" panose="030F0702030302020204" pitchFamily="66" charset="0"/>
              </a:rPr>
              <a:t>[1]</a:t>
            </a:r>
          </a:p>
          <a:p>
            <a:r>
              <a:rPr lang="en-US" dirty="0">
                <a:solidFill>
                  <a:srgbClr val="00B0F0"/>
                </a:solidFill>
                <a:latin typeface="Comic Sans MS" panose="030F0702030302020204" pitchFamily="66" charset="0"/>
              </a:rPr>
              <a:t>Daerah </a:t>
            </a:r>
            <a:r>
              <a:rPr lang="en-US" dirty="0" err="1">
                <a:solidFill>
                  <a:srgbClr val="00B0F0"/>
                </a:solidFill>
                <a:latin typeface="Comic Sans MS" panose="030F0702030302020204" pitchFamily="66" charset="0"/>
              </a:rPr>
              <a:t>layanan</a:t>
            </a:r>
            <a:r>
              <a:rPr lang="en-US" dirty="0">
                <a:solidFill>
                  <a:srgbClr val="00B0F0"/>
                </a:solidFill>
                <a:latin typeface="Comic Sans MS" panose="030F0702030302020204" pitchFamily="66" charset="0"/>
              </a:rPr>
              <a:t>	</a:t>
            </a:r>
            <a:r>
              <a:rPr lang="en-US" dirty="0" err="1" smtClean="0">
                <a:solidFill>
                  <a:srgbClr val="00B0F0"/>
                </a:solidFill>
                <a:latin typeface="Comic Sans MS" panose="030F0702030302020204" pitchFamily="66" charset="0"/>
              </a:rPr>
              <a:t>Internasional</a:t>
            </a:r>
            <a:endParaRPr lang="en-US" dirty="0">
              <a:solidFill>
                <a:srgbClr val="00B0F0"/>
              </a:solidFill>
              <a:latin typeface="Comic Sans MS" panose="030F0702030302020204" pitchFamily="66" charset="0"/>
            </a:endParaRPr>
          </a:p>
        </p:txBody>
      </p:sp>
    </p:spTree>
    <p:extLst>
      <p:ext uri="{BB962C8B-B14F-4D97-AF65-F5344CB8AC3E}">
        <p14:creationId xmlns:p14="http://schemas.microsoft.com/office/powerpoint/2010/main" xmlns="" val="281720828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1" presetClass="entr" presetSubtype="1"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wheel(1)">
                                      <p:cBhvr>
                                        <p:cTn id="23" dur="2000"/>
                                        <p:tgtEl>
                                          <p:spTgt spid="6">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wheel(1)">
                                      <p:cBhvr>
                                        <p:cTn id="28" dur="2000"/>
                                        <p:tgtEl>
                                          <p:spTgt spid="6">
                                            <p:txEl>
                                              <p:pRg st="0" end="0"/>
                                            </p:txEl>
                                          </p:spTgt>
                                        </p:tgtEl>
                                      </p:cBhvr>
                                    </p:animEffect>
                                  </p:childTnLst>
                                </p:cTn>
                              </p:par>
                              <p:par>
                                <p:cTn id="29" presetID="21" presetClass="entr" presetSubtype="1" fill="hold" nodeType="with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Effect transition="in" filter="wheel(1)">
                                      <p:cBhvr>
                                        <p:cTn id="31" dur="2000"/>
                                        <p:tgtEl>
                                          <p:spTgt spid="6">
                                            <p:txEl>
                                              <p:pRg st="1" end="1"/>
                                            </p:txEl>
                                          </p:spTgt>
                                        </p:tgtEl>
                                      </p:cBhvr>
                                    </p:animEffect>
                                  </p:childTnLst>
                                </p:cTn>
                              </p:par>
                              <p:par>
                                <p:cTn id="32" presetID="21" presetClass="entr" presetSubtype="1" fill="hold" nodeType="withEffect">
                                  <p:stCondLst>
                                    <p:cond delay="0"/>
                                  </p:stCondLst>
                                  <p:childTnLst>
                                    <p:set>
                                      <p:cBhvr>
                                        <p:cTn id="33" dur="1" fill="hold">
                                          <p:stCondLst>
                                            <p:cond delay="0"/>
                                          </p:stCondLst>
                                        </p:cTn>
                                        <p:tgtEl>
                                          <p:spTgt spid="6">
                                            <p:txEl>
                                              <p:pRg st="2" end="2"/>
                                            </p:txEl>
                                          </p:spTgt>
                                        </p:tgtEl>
                                        <p:attrNameLst>
                                          <p:attrName>style.visibility</p:attrName>
                                        </p:attrNameLst>
                                      </p:cBhvr>
                                      <p:to>
                                        <p:strVal val="visible"/>
                                      </p:to>
                                    </p:set>
                                    <p:animEffect transition="in" filter="wheel(1)">
                                      <p:cBhvr>
                                        <p:cTn id="34" dur="2000"/>
                                        <p:tgtEl>
                                          <p:spTgt spid="6">
                                            <p:txEl>
                                              <p:pRg st="2" end="2"/>
                                            </p:txEl>
                                          </p:spTgt>
                                        </p:tgtEl>
                                      </p:cBhvr>
                                    </p:animEffect>
                                  </p:childTnLst>
                                </p:cTn>
                              </p:par>
                              <p:par>
                                <p:cTn id="35" presetID="21" presetClass="entr" presetSubtype="1" fill="hold" nodeType="with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animEffect transition="in" filter="wheel(1)">
                                      <p:cBhvr>
                                        <p:cTn id="37" dur="2000"/>
                                        <p:tgtEl>
                                          <p:spTgt spid="6">
                                            <p:txEl>
                                              <p:pRg st="3" end="3"/>
                                            </p:txEl>
                                          </p:spTgt>
                                        </p:tgtEl>
                                      </p:cBhvr>
                                    </p:animEffect>
                                  </p:childTnLst>
                                </p:cTn>
                              </p:par>
                              <p:par>
                                <p:cTn id="38" presetID="21" presetClass="entr" presetSubtype="1" fill="hold" nodeType="withEffect">
                                  <p:stCondLst>
                                    <p:cond delay="0"/>
                                  </p:stCondLst>
                                  <p:childTnLst>
                                    <p:set>
                                      <p:cBhvr>
                                        <p:cTn id="39" dur="1" fill="hold">
                                          <p:stCondLst>
                                            <p:cond delay="0"/>
                                          </p:stCondLst>
                                        </p:cTn>
                                        <p:tgtEl>
                                          <p:spTgt spid="6">
                                            <p:txEl>
                                              <p:pRg st="4" end="4"/>
                                            </p:txEl>
                                          </p:spTgt>
                                        </p:tgtEl>
                                        <p:attrNameLst>
                                          <p:attrName>style.visibility</p:attrName>
                                        </p:attrNameLst>
                                      </p:cBhvr>
                                      <p:to>
                                        <p:strVal val="visible"/>
                                      </p:to>
                                    </p:set>
                                    <p:animEffect transition="in" filter="wheel(1)">
                                      <p:cBhvr>
                                        <p:cTn id="40" dur="2000"/>
                                        <p:tgtEl>
                                          <p:spTgt spid="6">
                                            <p:txEl>
                                              <p:pRg st="4" end="4"/>
                                            </p:txEl>
                                          </p:spTgt>
                                        </p:tgtEl>
                                      </p:cBhvr>
                                    </p:animEffect>
                                  </p:childTnLst>
                                </p:cTn>
                              </p:par>
                              <p:par>
                                <p:cTn id="41" presetID="21" presetClass="entr" presetSubtype="1" fill="hold" nodeType="with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Effect transition="in" filter="wheel(1)">
                                      <p:cBhvr>
                                        <p:cTn id="43" dur="2000"/>
                                        <p:tgtEl>
                                          <p:spTgt spid="6">
                                            <p:txEl>
                                              <p:pRg st="6" end="6"/>
                                            </p:txEl>
                                          </p:spTgt>
                                        </p:tgtEl>
                                      </p:cBhvr>
                                    </p:animEffect>
                                  </p:childTnLst>
                                </p:cTn>
                              </p:par>
                              <p:par>
                                <p:cTn id="44" presetID="21" presetClass="entr" presetSubtype="1" fill="hold" nodeType="withEffect">
                                  <p:stCondLst>
                                    <p:cond delay="0"/>
                                  </p:stCondLst>
                                  <p:childTnLst>
                                    <p:set>
                                      <p:cBhvr>
                                        <p:cTn id="45" dur="1" fill="hold">
                                          <p:stCondLst>
                                            <p:cond delay="0"/>
                                          </p:stCondLst>
                                        </p:cTn>
                                        <p:tgtEl>
                                          <p:spTgt spid="6">
                                            <p:txEl>
                                              <p:pRg st="7" end="7"/>
                                            </p:txEl>
                                          </p:spTgt>
                                        </p:tgtEl>
                                        <p:attrNameLst>
                                          <p:attrName>style.visibility</p:attrName>
                                        </p:attrNameLst>
                                      </p:cBhvr>
                                      <p:to>
                                        <p:strVal val="visible"/>
                                      </p:to>
                                    </p:set>
                                    <p:animEffect transition="in" filter="wheel(1)">
                                      <p:cBhvr>
                                        <p:cTn id="46" dur="2000"/>
                                        <p:tgtEl>
                                          <p:spTgt spid="6">
                                            <p:txEl>
                                              <p:pRg st="7" end="7"/>
                                            </p:txEl>
                                          </p:spTgt>
                                        </p:tgtEl>
                                      </p:cBhvr>
                                    </p:animEffect>
                                  </p:childTnLst>
                                </p:cTn>
                              </p:par>
                              <p:par>
                                <p:cTn id="47" presetID="21" presetClass="entr" presetSubtype="1" fill="hold" nodeType="withEffect">
                                  <p:stCondLst>
                                    <p:cond delay="0"/>
                                  </p:stCondLst>
                                  <p:childTnLst>
                                    <p:set>
                                      <p:cBhvr>
                                        <p:cTn id="48" dur="1" fill="hold">
                                          <p:stCondLst>
                                            <p:cond delay="0"/>
                                          </p:stCondLst>
                                        </p:cTn>
                                        <p:tgtEl>
                                          <p:spTgt spid="6">
                                            <p:txEl>
                                              <p:pRg st="8" end="8"/>
                                            </p:txEl>
                                          </p:spTgt>
                                        </p:tgtEl>
                                        <p:attrNameLst>
                                          <p:attrName>style.visibility</p:attrName>
                                        </p:attrNameLst>
                                      </p:cBhvr>
                                      <p:to>
                                        <p:strVal val="visible"/>
                                      </p:to>
                                    </p:set>
                                    <p:animEffect transition="in" filter="wheel(1)">
                                      <p:cBhvr>
                                        <p:cTn id="49" dur="2000"/>
                                        <p:tgtEl>
                                          <p:spTgt spid="6">
                                            <p:txEl>
                                              <p:pRg st="8" end="8"/>
                                            </p:txEl>
                                          </p:spTgt>
                                        </p:tgtEl>
                                      </p:cBhvr>
                                    </p:animEffect>
                                  </p:childTnLst>
                                </p:cTn>
                              </p:par>
                              <p:par>
                                <p:cTn id="50" presetID="21" presetClass="entr" presetSubtype="1" fill="hold" nodeType="with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wheel(1)">
                                      <p:cBhvr>
                                        <p:cTn id="52" dur="2000"/>
                                        <p:tgtEl>
                                          <p:spTgt spid="6">
                                            <p:txEl>
                                              <p:pRg st="9" end="9"/>
                                            </p:txEl>
                                          </p:spTgt>
                                        </p:tgtEl>
                                      </p:cBhvr>
                                    </p:animEffect>
                                  </p:childTnLst>
                                </p:cTn>
                              </p:par>
                              <p:par>
                                <p:cTn id="53" presetID="21" presetClass="entr" presetSubtype="1" fill="hold" nodeType="with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animEffect transition="in" filter="wheel(1)">
                                      <p:cBhvr>
                                        <p:cTn id="55" dur="2000"/>
                                        <p:tgtEl>
                                          <p:spTgt spid="6">
                                            <p:txEl>
                                              <p:pRg st="10" end="10"/>
                                            </p:txEl>
                                          </p:spTgt>
                                        </p:tgtEl>
                                      </p:cBhvr>
                                    </p:animEffect>
                                  </p:childTnLst>
                                </p:cTn>
                              </p:par>
                              <p:par>
                                <p:cTn id="56" presetID="21" presetClass="entr" presetSubtype="1" fill="hold" nodeType="withEffect">
                                  <p:stCondLst>
                                    <p:cond delay="0"/>
                                  </p:stCondLst>
                                  <p:childTnLst>
                                    <p:set>
                                      <p:cBhvr>
                                        <p:cTn id="57" dur="1" fill="hold">
                                          <p:stCondLst>
                                            <p:cond delay="0"/>
                                          </p:stCondLst>
                                        </p:cTn>
                                        <p:tgtEl>
                                          <p:spTgt spid="6">
                                            <p:txEl>
                                              <p:pRg st="11" end="11"/>
                                            </p:txEl>
                                          </p:spTgt>
                                        </p:tgtEl>
                                        <p:attrNameLst>
                                          <p:attrName>style.visibility</p:attrName>
                                        </p:attrNameLst>
                                      </p:cBhvr>
                                      <p:to>
                                        <p:strVal val="visible"/>
                                      </p:to>
                                    </p:set>
                                    <p:animEffect transition="in" filter="wheel(1)">
                                      <p:cBhvr>
                                        <p:cTn id="58" dur="2000"/>
                                        <p:tgtEl>
                                          <p:spTgt spid="6">
                                            <p:txEl>
                                              <p:pRg st="11" end="11"/>
                                            </p:txEl>
                                          </p:spTgt>
                                        </p:tgtEl>
                                      </p:cBhvr>
                                    </p:animEffect>
                                  </p:childTnLst>
                                </p:cTn>
                              </p:par>
                              <p:par>
                                <p:cTn id="59" presetID="21" presetClass="entr" presetSubtype="1" fill="hold" nodeType="withEffect">
                                  <p:stCondLst>
                                    <p:cond delay="0"/>
                                  </p:stCondLst>
                                  <p:childTnLst>
                                    <p:set>
                                      <p:cBhvr>
                                        <p:cTn id="60" dur="1" fill="hold">
                                          <p:stCondLst>
                                            <p:cond delay="0"/>
                                          </p:stCondLst>
                                        </p:cTn>
                                        <p:tgtEl>
                                          <p:spTgt spid="6">
                                            <p:txEl>
                                              <p:pRg st="12" end="12"/>
                                            </p:txEl>
                                          </p:spTgt>
                                        </p:tgtEl>
                                        <p:attrNameLst>
                                          <p:attrName>style.visibility</p:attrName>
                                        </p:attrNameLst>
                                      </p:cBhvr>
                                      <p:to>
                                        <p:strVal val="visible"/>
                                      </p:to>
                                    </p:set>
                                    <p:animEffect transition="in" filter="wheel(1)">
                                      <p:cBhvr>
                                        <p:cTn id="61" dur="20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Content Placeholder 4"/>
          <p:cNvSpPr>
            <a:spLocks noGrp="1"/>
          </p:cNvSpPr>
          <p:nvPr>
            <p:ph idx="1"/>
          </p:nvPr>
        </p:nvSpPr>
        <p:spPr>
          <a:xfrm>
            <a:off x="533400" y="914400"/>
            <a:ext cx="7520940" cy="5029200"/>
          </a:xfrm>
        </p:spPr>
        <p:txBody>
          <a:bodyPr>
            <a:normAutofit fontScale="92500" lnSpcReduction="10000"/>
          </a:bodyPr>
          <a:lstStyle/>
          <a:p>
            <a:r>
              <a:rPr lang="en-US" dirty="0" err="1">
                <a:solidFill>
                  <a:srgbClr val="00B0F0"/>
                </a:solidFill>
                <a:latin typeface="Comic Sans MS" panose="030F0702030302020204" pitchFamily="66" charset="0"/>
              </a:rPr>
              <a:t>Tokoh</a:t>
            </a:r>
            <a:r>
              <a:rPr lang="en-US" dirty="0">
                <a:solidFill>
                  <a:srgbClr val="00B0F0"/>
                </a:solidFill>
                <a:latin typeface="Comic Sans MS" panose="030F0702030302020204" pitchFamily="66" charset="0"/>
              </a:rPr>
              <a:t> </a:t>
            </a:r>
            <a:r>
              <a:rPr lang="en-US" dirty="0" err="1">
                <a:solidFill>
                  <a:srgbClr val="00B0F0"/>
                </a:solidFill>
                <a:latin typeface="Comic Sans MS" panose="030F0702030302020204" pitchFamily="66" charset="0"/>
              </a:rPr>
              <a:t>penting</a:t>
            </a:r>
            <a:r>
              <a:rPr lang="en-US" dirty="0">
                <a:solidFill>
                  <a:srgbClr val="00B0F0"/>
                </a:solidFill>
                <a:latin typeface="Comic Sans MS" panose="030F0702030302020204" pitchFamily="66" charset="0"/>
              </a:rPr>
              <a:t>	James A. Skinner</a:t>
            </a:r>
          </a:p>
          <a:p>
            <a:r>
              <a:rPr lang="en-US" dirty="0">
                <a:solidFill>
                  <a:srgbClr val="00B0F0"/>
                </a:solidFill>
                <a:latin typeface="Comic Sans MS" panose="030F0702030302020204" pitchFamily="66" charset="0"/>
              </a:rPr>
              <a:t>(Chairman &amp; CEO)</a:t>
            </a:r>
          </a:p>
          <a:p>
            <a:r>
              <a:rPr lang="en-US" dirty="0" err="1">
                <a:solidFill>
                  <a:srgbClr val="00B0F0"/>
                </a:solidFill>
                <a:latin typeface="Comic Sans MS" panose="030F0702030302020204" pitchFamily="66" charset="0"/>
              </a:rPr>
              <a:t>Produk</a:t>
            </a:r>
            <a:r>
              <a:rPr lang="en-US" dirty="0">
                <a:solidFill>
                  <a:srgbClr val="00B0F0"/>
                </a:solidFill>
                <a:latin typeface="Comic Sans MS" panose="030F0702030302020204" pitchFamily="66" charset="0"/>
              </a:rPr>
              <a:t>	</a:t>
            </a:r>
            <a:r>
              <a:rPr lang="en-US" dirty="0" err="1">
                <a:solidFill>
                  <a:srgbClr val="00B0F0"/>
                </a:solidFill>
                <a:latin typeface="Comic Sans MS" panose="030F0702030302020204" pitchFamily="66" charset="0"/>
              </a:rPr>
              <a:t>Makanan</a:t>
            </a:r>
            <a:r>
              <a:rPr lang="en-US" dirty="0">
                <a:solidFill>
                  <a:srgbClr val="00B0F0"/>
                </a:solidFill>
                <a:latin typeface="Comic Sans MS" panose="030F0702030302020204" pitchFamily="66" charset="0"/>
              </a:rPr>
              <a:t> </a:t>
            </a:r>
            <a:r>
              <a:rPr lang="en-US" dirty="0" err="1">
                <a:solidFill>
                  <a:srgbClr val="00B0F0"/>
                </a:solidFill>
                <a:latin typeface="Comic Sans MS" panose="030F0702030302020204" pitchFamily="66" charset="0"/>
              </a:rPr>
              <a:t>cepat</a:t>
            </a:r>
            <a:r>
              <a:rPr lang="en-US" dirty="0">
                <a:solidFill>
                  <a:srgbClr val="00B0F0"/>
                </a:solidFill>
                <a:latin typeface="Comic Sans MS" panose="030F0702030302020204" pitchFamily="66" charset="0"/>
              </a:rPr>
              <a:t> </a:t>
            </a:r>
            <a:r>
              <a:rPr lang="en-US" dirty="0" err="1">
                <a:solidFill>
                  <a:srgbClr val="00B0F0"/>
                </a:solidFill>
                <a:latin typeface="Comic Sans MS" panose="030F0702030302020204" pitchFamily="66" charset="0"/>
              </a:rPr>
              <a:t>saji</a:t>
            </a:r>
            <a:endParaRPr lang="en-US" dirty="0">
              <a:solidFill>
                <a:srgbClr val="00B0F0"/>
              </a:solidFill>
              <a:latin typeface="Comic Sans MS" panose="030F0702030302020204" pitchFamily="66" charset="0"/>
            </a:endParaRPr>
          </a:p>
          <a:p>
            <a:r>
              <a:rPr lang="en-US" dirty="0">
                <a:solidFill>
                  <a:srgbClr val="00B0F0"/>
                </a:solidFill>
                <a:latin typeface="Comic Sans MS" panose="030F0702030302020204" pitchFamily="66" charset="0"/>
              </a:rPr>
              <a:t>(hamburgers • chicken • </a:t>
            </a:r>
            <a:r>
              <a:rPr lang="en-US" dirty="0" err="1">
                <a:solidFill>
                  <a:srgbClr val="00B0F0"/>
                </a:solidFill>
                <a:latin typeface="Comic Sans MS" panose="030F0702030302020204" pitchFamily="66" charset="0"/>
              </a:rPr>
              <a:t>french</a:t>
            </a:r>
            <a:r>
              <a:rPr lang="en-US" dirty="0">
                <a:solidFill>
                  <a:srgbClr val="00B0F0"/>
                </a:solidFill>
                <a:latin typeface="Comic Sans MS" panose="030F0702030302020204" pitchFamily="66" charset="0"/>
              </a:rPr>
              <a:t> fries • soft drinks • coffee • milkshakes • salads • desserts • breakfast)</a:t>
            </a:r>
          </a:p>
          <a:p>
            <a:r>
              <a:rPr lang="en-US" dirty="0" err="1">
                <a:solidFill>
                  <a:srgbClr val="00B0F0"/>
                </a:solidFill>
                <a:latin typeface="Comic Sans MS" panose="030F0702030302020204" pitchFamily="66" charset="0"/>
              </a:rPr>
              <a:t>Pendapatan</a:t>
            </a:r>
            <a:r>
              <a:rPr lang="en-US" dirty="0">
                <a:solidFill>
                  <a:srgbClr val="00B0F0"/>
                </a:solidFill>
                <a:latin typeface="Comic Sans MS" panose="030F0702030302020204" pitchFamily="66" charset="0"/>
              </a:rPr>
              <a:t>	▲ US$ 24.075 billion (2010)[2]</a:t>
            </a:r>
          </a:p>
          <a:p>
            <a:r>
              <a:rPr lang="en-US" dirty="0" err="1">
                <a:solidFill>
                  <a:srgbClr val="00B0F0"/>
                </a:solidFill>
                <a:latin typeface="Comic Sans MS" panose="030F0702030302020204" pitchFamily="66" charset="0"/>
              </a:rPr>
              <a:t>Laba</a:t>
            </a:r>
            <a:r>
              <a:rPr lang="en-US" dirty="0">
                <a:solidFill>
                  <a:srgbClr val="00B0F0"/>
                </a:solidFill>
                <a:latin typeface="Comic Sans MS" panose="030F0702030302020204" pitchFamily="66" charset="0"/>
              </a:rPr>
              <a:t> </a:t>
            </a:r>
            <a:r>
              <a:rPr lang="en-US" dirty="0" err="1">
                <a:solidFill>
                  <a:srgbClr val="00B0F0"/>
                </a:solidFill>
                <a:latin typeface="Comic Sans MS" panose="030F0702030302020204" pitchFamily="66" charset="0"/>
              </a:rPr>
              <a:t>usaha</a:t>
            </a:r>
            <a:r>
              <a:rPr lang="en-US" dirty="0">
                <a:solidFill>
                  <a:srgbClr val="00B0F0"/>
                </a:solidFill>
                <a:latin typeface="Comic Sans MS" panose="030F0702030302020204" pitchFamily="66" charset="0"/>
              </a:rPr>
              <a:t>	▲ US$ 7.473 billion (2010)[2]</a:t>
            </a:r>
          </a:p>
          <a:p>
            <a:r>
              <a:rPr lang="en-US" dirty="0" err="1">
                <a:solidFill>
                  <a:srgbClr val="00B0F0"/>
                </a:solidFill>
                <a:latin typeface="Comic Sans MS" panose="030F0702030302020204" pitchFamily="66" charset="0"/>
              </a:rPr>
              <a:t>Laba</a:t>
            </a:r>
            <a:r>
              <a:rPr lang="en-US" dirty="0">
                <a:solidFill>
                  <a:srgbClr val="00B0F0"/>
                </a:solidFill>
                <a:latin typeface="Comic Sans MS" panose="030F0702030302020204" pitchFamily="66" charset="0"/>
              </a:rPr>
              <a:t> </a:t>
            </a:r>
            <a:r>
              <a:rPr lang="en-US" dirty="0" err="1">
                <a:solidFill>
                  <a:srgbClr val="00B0F0"/>
                </a:solidFill>
                <a:latin typeface="Comic Sans MS" panose="030F0702030302020204" pitchFamily="66" charset="0"/>
              </a:rPr>
              <a:t>bersih</a:t>
            </a:r>
            <a:r>
              <a:rPr lang="en-US" dirty="0">
                <a:solidFill>
                  <a:srgbClr val="00B0F0"/>
                </a:solidFill>
                <a:latin typeface="Comic Sans MS" panose="030F0702030302020204" pitchFamily="66" charset="0"/>
              </a:rPr>
              <a:t>	▲ US$ 4.949 billion (2010)[2]</a:t>
            </a:r>
          </a:p>
          <a:p>
            <a:r>
              <a:rPr lang="en-US" dirty="0" err="1">
                <a:solidFill>
                  <a:srgbClr val="00B0F0"/>
                </a:solidFill>
                <a:latin typeface="Comic Sans MS" panose="030F0702030302020204" pitchFamily="66" charset="0"/>
              </a:rPr>
              <a:t>Jumlah</a:t>
            </a:r>
            <a:r>
              <a:rPr lang="en-US" dirty="0">
                <a:solidFill>
                  <a:srgbClr val="00B0F0"/>
                </a:solidFill>
                <a:latin typeface="Comic Sans MS" panose="030F0702030302020204" pitchFamily="66" charset="0"/>
              </a:rPr>
              <a:t> </a:t>
            </a:r>
            <a:r>
              <a:rPr lang="en-US" dirty="0" err="1">
                <a:solidFill>
                  <a:srgbClr val="00B0F0"/>
                </a:solidFill>
                <a:latin typeface="Comic Sans MS" panose="030F0702030302020204" pitchFamily="66" charset="0"/>
              </a:rPr>
              <a:t>aset</a:t>
            </a:r>
            <a:r>
              <a:rPr lang="en-US" dirty="0">
                <a:solidFill>
                  <a:srgbClr val="00B0F0"/>
                </a:solidFill>
                <a:latin typeface="Comic Sans MS" panose="030F0702030302020204" pitchFamily="66" charset="0"/>
              </a:rPr>
              <a:t>	▲ US$ 31.975 billion (2010)[2]</a:t>
            </a:r>
          </a:p>
          <a:p>
            <a:r>
              <a:rPr lang="en-US" dirty="0" err="1">
                <a:solidFill>
                  <a:srgbClr val="00B0F0"/>
                </a:solidFill>
                <a:latin typeface="Comic Sans MS" panose="030F0702030302020204" pitchFamily="66" charset="0"/>
              </a:rPr>
              <a:t>Jumlah</a:t>
            </a:r>
            <a:r>
              <a:rPr lang="en-US" dirty="0">
                <a:solidFill>
                  <a:srgbClr val="00B0F0"/>
                </a:solidFill>
                <a:latin typeface="Comic Sans MS" panose="030F0702030302020204" pitchFamily="66" charset="0"/>
              </a:rPr>
              <a:t> </a:t>
            </a:r>
            <a:r>
              <a:rPr lang="en-US" dirty="0" err="1">
                <a:solidFill>
                  <a:srgbClr val="00B0F0"/>
                </a:solidFill>
                <a:latin typeface="Comic Sans MS" panose="030F0702030302020204" pitchFamily="66" charset="0"/>
              </a:rPr>
              <a:t>ekuitas</a:t>
            </a:r>
            <a:r>
              <a:rPr lang="en-US" dirty="0">
                <a:solidFill>
                  <a:srgbClr val="00B0F0"/>
                </a:solidFill>
                <a:latin typeface="Comic Sans MS" panose="030F0702030302020204" pitchFamily="66" charset="0"/>
              </a:rPr>
              <a:t>	▲ US$ 14.634 billion (2010)[2]</a:t>
            </a:r>
          </a:p>
          <a:p>
            <a:r>
              <a:rPr lang="en-US" dirty="0" err="1">
                <a:solidFill>
                  <a:srgbClr val="00B0F0"/>
                </a:solidFill>
                <a:latin typeface="Comic Sans MS" panose="030F0702030302020204" pitchFamily="66" charset="0"/>
              </a:rPr>
              <a:t>Karyawan</a:t>
            </a:r>
            <a:r>
              <a:rPr lang="en-US" dirty="0">
                <a:solidFill>
                  <a:srgbClr val="00B0F0"/>
                </a:solidFill>
                <a:latin typeface="Comic Sans MS" panose="030F0702030302020204" pitchFamily="66" charset="0"/>
              </a:rPr>
              <a:t>	400,000 (</a:t>
            </a:r>
            <a:r>
              <a:rPr lang="en-US" dirty="0" err="1">
                <a:solidFill>
                  <a:srgbClr val="00B0F0"/>
                </a:solidFill>
                <a:latin typeface="Comic Sans MS" panose="030F0702030302020204" pitchFamily="66" charset="0"/>
              </a:rPr>
              <a:t>Januari</a:t>
            </a:r>
            <a:r>
              <a:rPr lang="en-US" dirty="0">
                <a:solidFill>
                  <a:srgbClr val="00B0F0"/>
                </a:solidFill>
                <a:latin typeface="Comic Sans MS" panose="030F0702030302020204" pitchFamily="66" charset="0"/>
              </a:rPr>
              <a:t> 2010)[2]</a:t>
            </a:r>
          </a:p>
          <a:p>
            <a:r>
              <a:rPr lang="en-US" dirty="0" err="1">
                <a:solidFill>
                  <a:srgbClr val="00B0F0"/>
                </a:solidFill>
                <a:latin typeface="Comic Sans MS" panose="030F0702030302020204" pitchFamily="66" charset="0"/>
              </a:rPr>
              <a:t>Situs</a:t>
            </a:r>
            <a:r>
              <a:rPr lang="en-US" dirty="0">
                <a:solidFill>
                  <a:srgbClr val="00B0F0"/>
                </a:solidFill>
                <a:latin typeface="Comic Sans MS" panose="030F0702030302020204" pitchFamily="66" charset="0"/>
              </a:rPr>
              <a:t> web	McDonalds.com</a:t>
            </a:r>
          </a:p>
          <a:p>
            <a:endParaRPr lang="en-US" dirty="0"/>
          </a:p>
        </p:txBody>
      </p:sp>
    </p:spTree>
    <p:extLst>
      <p:ext uri="{BB962C8B-B14F-4D97-AF65-F5344CB8AC3E}">
        <p14:creationId xmlns:p14="http://schemas.microsoft.com/office/powerpoint/2010/main" xmlns="" val="3359130204"/>
      </p:ext>
    </p:extLst>
  </p:cSld>
  <p:clrMapOvr>
    <a:masterClrMapping/>
  </p:clrMapOvr>
  <mc:AlternateContent xmlns:mc="http://schemas.openxmlformats.org/markup-compatibility/2006">
    <mc:Choice xmlns:p14="http://schemas.microsoft.com/office/powerpoint/2010/main" xmlns=""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1000"/>
                                        <p:tgtEl>
                                          <p:spTgt spid="5">
                                            <p:txEl>
                                              <p:pRg st="4" end="4"/>
                                            </p:txEl>
                                          </p:spTgt>
                                        </p:tgtEl>
                                      </p:cBhvr>
                                    </p:animEffect>
                                    <p:anim calcmode="lin" valueType="num">
                                      <p:cBhvr>
                                        <p:cTn id="3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fade">
                                      <p:cBhvr>
                                        <p:cTn id="42" dur="1000"/>
                                        <p:tgtEl>
                                          <p:spTgt spid="5">
                                            <p:txEl>
                                              <p:pRg st="5" end="5"/>
                                            </p:txEl>
                                          </p:spTgt>
                                        </p:tgtEl>
                                      </p:cBhvr>
                                    </p:animEffect>
                                    <p:anim calcmode="lin" valueType="num">
                                      <p:cBhvr>
                                        <p:cTn id="43"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animEffect transition="in" filter="fade">
                                      <p:cBhvr>
                                        <p:cTn id="49" dur="1000"/>
                                        <p:tgtEl>
                                          <p:spTgt spid="5">
                                            <p:txEl>
                                              <p:pRg st="6" end="6"/>
                                            </p:txEl>
                                          </p:spTgt>
                                        </p:tgtEl>
                                      </p:cBhvr>
                                    </p:animEffect>
                                    <p:anim calcmode="lin" valueType="num">
                                      <p:cBhvr>
                                        <p:cTn id="5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
                                            <p:txEl>
                                              <p:pRg st="7" end="7"/>
                                            </p:txEl>
                                          </p:spTgt>
                                        </p:tgtEl>
                                        <p:attrNameLst>
                                          <p:attrName>style.visibility</p:attrName>
                                        </p:attrNameLst>
                                      </p:cBhvr>
                                      <p:to>
                                        <p:strVal val="visible"/>
                                      </p:to>
                                    </p:set>
                                    <p:animEffect transition="in" filter="fade">
                                      <p:cBhvr>
                                        <p:cTn id="56" dur="1000"/>
                                        <p:tgtEl>
                                          <p:spTgt spid="5">
                                            <p:txEl>
                                              <p:pRg st="7" end="7"/>
                                            </p:txEl>
                                          </p:spTgt>
                                        </p:tgtEl>
                                      </p:cBhvr>
                                    </p:animEffect>
                                    <p:anim calcmode="lin" valueType="num">
                                      <p:cBhvr>
                                        <p:cTn id="57"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
                                            <p:txEl>
                                              <p:pRg st="8" end="8"/>
                                            </p:txEl>
                                          </p:spTgt>
                                        </p:tgtEl>
                                        <p:attrNameLst>
                                          <p:attrName>style.visibility</p:attrName>
                                        </p:attrNameLst>
                                      </p:cBhvr>
                                      <p:to>
                                        <p:strVal val="visible"/>
                                      </p:to>
                                    </p:set>
                                    <p:animEffect transition="in" filter="fade">
                                      <p:cBhvr>
                                        <p:cTn id="63" dur="1000"/>
                                        <p:tgtEl>
                                          <p:spTgt spid="5">
                                            <p:txEl>
                                              <p:pRg st="8" end="8"/>
                                            </p:txEl>
                                          </p:spTgt>
                                        </p:tgtEl>
                                      </p:cBhvr>
                                    </p:animEffect>
                                    <p:anim calcmode="lin" valueType="num">
                                      <p:cBhvr>
                                        <p:cTn id="64"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5">
                                            <p:txEl>
                                              <p:pRg st="9" end="9"/>
                                            </p:txEl>
                                          </p:spTgt>
                                        </p:tgtEl>
                                        <p:attrNameLst>
                                          <p:attrName>style.visibility</p:attrName>
                                        </p:attrNameLst>
                                      </p:cBhvr>
                                      <p:to>
                                        <p:strVal val="visible"/>
                                      </p:to>
                                    </p:set>
                                    <p:animEffect transition="in" filter="fade">
                                      <p:cBhvr>
                                        <p:cTn id="70" dur="1000"/>
                                        <p:tgtEl>
                                          <p:spTgt spid="5">
                                            <p:txEl>
                                              <p:pRg st="9" end="9"/>
                                            </p:txEl>
                                          </p:spTgt>
                                        </p:tgtEl>
                                      </p:cBhvr>
                                    </p:animEffect>
                                    <p:anim calcmode="lin" valueType="num">
                                      <p:cBhvr>
                                        <p:cTn id="71"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5">
                                            <p:txEl>
                                              <p:pRg st="10" end="10"/>
                                            </p:txEl>
                                          </p:spTgt>
                                        </p:tgtEl>
                                        <p:attrNameLst>
                                          <p:attrName>style.visibility</p:attrName>
                                        </p:attrNameLst>
                                      </p:cBhvr>
                                      <p:to>
                                        <p:strVal val="visible"/>
                                      </p:to>
                                    </p:set>
                                    <p:animEffect transition="in" filter="fade">
                                      <p:cBhvr>
                                        <p:cTn id="77" dur="1000"/>
                                        <p:tgtEl>
                                          <p:spTgt spid="5">
                                            <p:txEl>
                                              <p:pRg st="10" end="10"/>
                                            </p:txEl>
                                          </p:spTgt>
                                        </p:tgtEl>
                                      </p:cBhvr>
                                    </p:animEffect>
                                    <p:anim calcmode="lin" valueType="num">
                                      <p:cBhvr>
                                        <p:cTn id="78"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9143999" cy="6858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Content Placeholder 4"/>
          <p:cNvSpPr>
            <a:spLocks noGrp="1"/>
          </p:cNvSpPr>
          <p:nvPr>
            <p:ph idx="1"/>
          </p:nvPr>
        </p:nvSpPr>
        <p:spPr>
          <a:xfrm>
            <a:off x="381000" y="1292938"/>
            <a:ext cx="8534400" cy="5336461"/>
          </a:xfrm>
        </p:spPr>
        <p:txBody>
          <a:bodyPr>
            <a:normAutofit fontScale="77500" lnSpcReduction="20000"/>
          </a:bodyPr>
          <a:lstStyle/>
          <a:p>
            <a:r>
              <a:rPr lang="en-US" dirty="0" err="1">
                <a:latin typeface="Comic Sans MS" panose="030F0702030302020204" pitchFamily="66" charset="0"/>
              </a:rPr>
              <a:t>Bisnis</a:t>
            </a:r>
            <a:r>
              <a:rPr lang="en-US" dirty="0">
                <a:latin typeface="Comic Sans MS" panose="030F0702030302020204" pitchFamily="66" charset="0"/>
              </a:rPr>
              <a:t> </a:t>
            </a:r>
            <a:r>
              <a:rPr lang="en-US" dirty="0" err="1">
                <a:latin typeface="Comic Sans MS" panose="030F0702030302020204" pitchFamily="66" charset="0"/>
              </a:rPr>
              <a:t>perusahaan</a:t>
            </a:r>
            <a:r>
              <a:rPr lang="en-US" dirty="0">
                <a:latin typeface="Comic Sans MS" panose="030F0702030302020204" pitchFamily="66" charset="0"/>
              </a:rPr>
              <a:t> </a:t>
            </a:r>
            <a:r>
              <a:rPr lang="en-US" dirty="0" err="1">
                <a:latin typeface="Comic Sans MS" panose="030F0702030302020204" pitchFamily="66" charset="0"/>
              </a:rPr>
              <a:t>ini</a:t>
            </a:r>
            <a:r>
              <a:rPr lang="en-US" dirty="0">
                <a:latin typeface="Comic Sans MS" panose="030F0702030302020204" pitchFamily="66" charset="0"/>
              </a:rPr>
              <a:t> </a:t>
            </a:r>
            <a:r>
              <a:rPr lang="en-US" dirty="0" err="1">
                <a:latin typeface="Comic Sans MS" panose="030F0702030302020204" pitchFamily="66" charset="0"/>
              </a:rPr>
              <a:t>dimulai</a:t>
            </a:r>
            <a:r>
              <a:rPr lang="en-US" dirty="0">
                <a:latin typeface="Comic Sans MS" panose="030F0702030302020204" pitchFamily="66" charset="0"/>
              </a:rPr>
              <a:t> </a:t>
            </a:r>
            <a:r>
              <a:rPr lang="en-US" dirty="0" err="1">
                <a:latin typeface="Comic Sans MS" panose="030F0702030302020204" pitchFamily="66" charset="0"/>
              </a:rPr>
              <a:t>pada</a:t>
            </a:r>
            <a:r>
              <a:rPr lang="en-US" dirty="0">
                <a:latin typeface="Comic Sans MS" panose="030F0702030302020204" pitchFamily="66" charset="0"/>
              </a:rPr>
              <a:t> </a:t>
            </a:r>
            <a:r>
              <a:rPr lang="en-US" dirty="0" err="1">
                <a:latin typeface="Comic Sans MS" panose="030F0702030302020204" pitchFamily="66" charset="0"/>
              </a:rPr>
              <a:t>tahun</a:t>
            </a:r>
            <a:r>
              <a:rPr lang="en-US" dirty="0">
                <a:latin typeface="Comic Sans MS" panose="030F0702030302020204" pitchFamily="66" charset="0"/>
              </a:rPr>
              <a:t> 1940 </a:t>
            </a:r>
            <a:r>
              <a:rPr lang="en-US" dirty="0" err="1">
                <a:latin typeface="Comic Sans MS" panose="030F0702030302020204" pitchFamily="66" charset="0"/>
              </a:rPr>
              <a:t>dengan</a:t>
            </a:r>
            <a:r>
              <a:rPr lang="en-US" dirty="0">
                <a:latin typeface="Comic Sans MS" panose="030F0702030302020204" pitchFamily="66" charset="0"/>
              </a:rPr>
              <a:t> </a:t>
            </a:r>
            <a:r>
              <a:rPr lang="en-US" dirty="0" err="1">
                <a:latin typeface="Comic Sans MS" panose="030F0702030302020204" pitchFamily="66" charset="0"/>
              </a:rPr>
              <a:t>dibukanya</a:t>
            </a:r>
            <a:r>
              <a:rPr lang="en-US" dirty="0">
                <a:latin typeface="Comic Sans MS" panose="030F0702030302020204" pitchFamily="66" charset="0"/>
              </a:rPr>
              <a:t> </a:t>
            </a:r>
            <a:r>
              <a:rPr lang="en-US" dirty="0" err="1">
                <a:latin typeface="Comic Sans MS" panose="030F0702030302020204" pitchFamily="66" charset="0"/>
              </a:rPr>
              <a:t>sebuah</a:t>
            </a:r>
            <a:r>
              <a:rPr lang="en-US" dirty="0">
                <a:latin typeface="Comic Sans MS" panose="030F0702030302020204" pitchFamily="66" charset="0"/>
              </a:rPr>
              <a:t> </a:t>
            </a:r>
            <a:r>
              <a:rPr lang="en-US" dirty="0" err="1" smtClean="0">
                <a:latin typeface="Comic Sans MS" panose="030F0702030302020204" pitchFamily="66" charset="0"/>
              </a:rPr>
              <a:t>restoran</a:t>
            </a:r>
            <a:r>
              <a:rPr lang="en-US" dirty="0">
                <a:latin typeface="Comic Sans MS" panose="030F0702030302020204" pitchFamily="66" charset="0"/>
              </a:rPr>
              <a:t> </a:t>
            </a:r>
            <a:r>
              <a:rPr lang="en-US" dirty="0" err="1">
                <a:latin typeface="Comic Sans MS" panose="030F0702030302020204" pitchFamily="66" charset="0"/>
              </a:rPr>
              <a:t>oleh</a:t>
            </a:r>
            <a:r>
              <a:rPr lang="en-US" dirty="0">
                <a:latin typeface="Comic Sans MS" panose="030F0702030302020204" pitchFamily="66" charset="0"/>
              </a:rPr>
              <a:t> </a:t>
            </a:r>
            <a:r>
              <a:rPr lang="en-US" dirty="0" smtClean="0">
                <a:latin typeface="Comic Sans MS" panose="030F0702030302020204" pitchFamily="66" charset="0"/>
              </a:rPr>
              <a:t>Dick </a:t>
            </a:r>
            <a:r>
              <a:rPr lang="en-US" dirty="0" err="1" smtClean="0">
                <a:latin typeface="Comic Sans MS" panose="030F0702030302020204" pitchFamily="66" charset="0"/>
              </a:rPr>
              <a:t>dan</a:t>
            </a:r>
            <a:r>
              <a:rPr lang="en-US" dirty="0" smtClean="0">
                <a:latin typeface="Comic Sans MS" panose="030F0702030302020204" pitchFamily="66" charset="0"/>
              </a:rPr>
              <a:t> Mac Donald, </a:t>
            </a:r>
            <a:r>
              <a:rPr lang="en-US" dirty="0">
                <a:latin typeface="Comic Sans MS" panose="030F0702030302020204" pitchFamily="66" charset="0"/>
              </a:rPr>
              <a:t>di </a:t>
            </a:r>
            <a:r>
              <a:rPr lang="en-US" dirty="0" smtClean="0">
                <a:latin typeface="Comic Sans MS" panose="030F0702030302020204" pitchFamily="66" charset="0"/>
              </a:rPr>
              <a:t>San </a:t>
            </a:r>
            <a:r>
              <a:rPr lang="en-US" dirty="0" err="1" smtClean="0">
                <a:latin typeface="Comic Sans MS" panose="030F0702030302020204" pitchFamily="66" charset="0"/>
              </a:rPr>
              <a:t>Bernadino,California</a:t>
            </a:r>
            <a:r>
              <a:rPr lang="en-US" dirty="0" smtClean="0">
                <a:latin typeface="Comic Sans MS" panose="030F0702030302020204" pitchFamily="66" charset="0"/>
              </a:rPr>
              <a:t>. </a:t>
            </a:r>
            <a:r>
              <a:rPr lang="en-US" dirty="0" err="1">
                <a:latin typeface="Comic Sans MS" panose="030F0702030302020204" pitchFamily="66" charset="0"/>
              </a:rPr>
              <a:t>Mereka</a:t>
            </a:r>
            <a:r>
              <a:rPr lang="en-US" dirty="0">
                <a:latin typeface="Comic Sans MS" panose="030F0702030302020204" pitchFamily="66" charset="0"/>
              </a:rPr>
              <a:t> </a:t>
            </a:r>
            <a:r>
              <a:rPr lang="en-US" dirty="0" err="1">
                <a:latin typeface="Comic Sans MS" panose="030F0702030302020204" pitchFamily="66" charset="0"/>
              </a:rPr>
              <a:t>memperkenalkan</a:t>
            </a:r>
            <a:r>
              <a:rPr lang="en-US" dirty="0">
                <a:latin typeface="Comic Sans MS" panose="030F0702030302020204" pitchFamily="66" charset="0"/>
              </a:rPr>
              <a:t> "</a:t>
            </a:r>
            <a:r>
              <a:rPr lang="en-US" dirty="0" err="1">
                <a:latin typeface="Comic Sans MS" panose="030F0702030302020204" pitchFamily="66" charset="0"/>
              </a:rPr>
              <a:t>Speedee</a:t>
            </a:r>
            <a:r>
              <a:rPr lang="en-US" dirty="0">
                <a:latin typeface="Comic Sans MS" panose="030F0702030302020204" pitchFamily="66" charset="0"/>
              </a:rPr>
              <a:t> Service System" </a:t>
            </a:r>
            <a:r>
              <a:rPr lang="en-US" dirty="0" err="1">
                <a:latin typeface="Comic Sans MS" panose="030F0702030302020204" pitchFamily="66" charset="0"/>
              </a:rPr>
              <a:t>pada</a:t>
            </a:r>
            <a:r>
              <a:rPr lang="en-US" dirty="0">
                <a:latin typeface="Comic Sans MS" panose="030F0702030302020204" pitchFamily="66" charset="0"/>
              </a:rPr>
              <a:t> </a:t>
            </a:r>
            <a:r>
              <a:rPr lang="en-US" dirty="0" err="1">
                <a:latin typeface="Comic Sans MS" panose="030F0702030302020204" pitchFamily="66" charset="0"/>
              </a:rPr>
              <a:t>tahun</a:t>
            </a:r>
            <a:r>
              <a:rPr lang="en-US" dirty="0">
                <a:latin typeface="Comic Sans MS" panose="030F0702030302020204" pitchFamily="66" charset="0"/>
              </a:rPr>
              <a:t> 1948, yang </a:t>
            </a:r>
            <a:r>
              <a:rPr lang="en-US" dirty="0" err="1">
                <a:latin typeface="Comic Sans MS" panose="030F0702030302020204" pitchFamily="66" charset="0"/>
              </a:rPr>
              <a:t>kemudian</a:t>
            </a:r>
            <a:r>
              <a:rPr lang="en-US" dirty="0">
                <a:latin typeface="Comic Sans MS" panose="030F0702030302020204" pitchFamily="66" charset="0"/>
              </a:rPr>
              <a:t> </a:t>
            </a:r>
            <a:r>
              <a:rPr lang="en-US" dirty="0" err="1">
                <a:latin typeface="Comic Sans MS" panose="030F0702030302020204" pitchFamily="66" charset="0"/>
              </a:rPr>
              <a:t>menjadi</a:t>
            </a:r>
            <a:r>
              <a:rPr lang="en-US" dirty="0">
                <a:latin typeface="Comic Sans MS" panose="030F0702030302020204" pitchFamily="66" charset="0"/>
              </a:rPr>
              <a:t> </a:t>
            </a:r>
            <a:r>
              <a:rPr lang="en-US" dirty="0" err="1">
                <a:latin typeface="Comic Sans MS" panose="030F0702030302020204" pitchFamily="66" charset="0"/>
              </a:rPr>
              <a:t>pinsip</a:t>
            </a:r>
            <a:r>
              <a:rPr lang="en-US" dirty="0">
                <a:latin typeface="Comic Sans MS" panose="030F0702030302020204" pitchFamily="66" charset="0"/>
              </a:rPr>
              <a:t> </a:t>
            </a:r>
            <a:r>
              <a:rPr lang="en-US" dirty="0" err="1">
                <a:latin typeface="Comic Sans MS" panose="030F0702030302020204" pitchFamily="66" charset="0"/>
              </a:rPr>
              <a:t>dasar</a:t>
            </a:r>
            <a:r>
              <a:rPr lang="en-US" dirty="0">
                <a:latin typeface="Comic Sans MS" panose="030F0702030302020204" pitchFamily="66" charset="0"/>
              </a:rPr>
              <a:t> </a:t>
            </a:r>
            <a:r>
              <a:rPr lang="en-US" dirty="0" err="1" smtClean="0">
                <a:latin typeface="Comic Sans MS" panose="030F0702030302020204" pitchFamily="66" charset="0"/>
              </a:rPr>
              <a:t>restoran</a:t>
            </a:r>
            <a:r>
              <a:rPr lang="en-US" dirty="0" smtClean="0">
                <a:latin typeface="Comic Sans MS" panose="030F0702030302020204" pitchFamily="66" charset="0"/>
              </a:rPr>
              <a:t> </a:t>
            </a:r>
            <a:r>
              <a:rPr lang="en-US" dirty="0" err="1" smtClean="0">
                <a:latin typeface="Comic Sans MS" panose="030F0702030302020204" pitchFamily="66" charset="0"/>
              </a:rPr>
              <a:t>siap</a:t>
            </a:r>
            <a:r>
              <a:rPr lang="en-US" dirty="0" smtClean="0">
                <a:latin typeface="Comic Sans MS" panose="030F0702030302020204" pitchFamily="66" charset="0"/>
              </a:rPr>
              <a:t> </a:t>
            </a:r>
            <a:r>
              <a:rPr lang="en-US" dirty="0" err="1" smtClean="0">
                <a:latin typeface="Comic Sans MS" panose="030F0702030302020204" pitchFamily="66" charset="0"/>
              </a:rPr>
              <a:t>saji</a:t>
            </a:r>
            <a:r>
              <a:rPr lang="en-US" dirty="0">
                <a:latin typeface="Comic Sans MS" panose="030F0702030302020204" pitchFamily="66" charset="0"/>
              </a:rPr>
              <a:t> </a:t>
            </a:r>
            <a:r>
              <a:rPr lang="en-US" dirty="0" err="1">
                <a:latin typeface="Comic Sans MS" panose="030F0702030302020204" pitchFamily="66" charset="0"/>
              </a:rPr>
              <a:t>moderen</a:t>
            </a:r>
            <a:r>
              <a:rPr lang="en-US" dirty="0">
                <a:latin typeface="Comic Sans MS" panose="030F0702030302020204" pitchFamily="66" charset="0"/>
              </a:rPr>
              <a:t>. </a:t>
            </a:r>
            <a:r>
              <a:rPr lang="en-US" dirty="0" err="1">
                <a:latin typeface="Comic Sans MS" panose="030F0702030302020204" pitchFamily="66" charset="0"/>
              </a:rPr>
              <a:t>Maskot</a:t>
            </a:r>
            <a:r>
              <a:rPr lang="en-US" dirty="0">
                <a:latin typeface="Comic Sans MS" panose="030F0702030302020204" pitchFamily="66" charset="0"/>
              </a:rPr>
              <a:t> </a:t>
            </a:r>
            <a:r>
              <a:rPr lang="en-US" dirty="0" err="1">
                <a:latin typeface="Comic Sans MS" panose="030F0702030302020204" pitchFamily="66" charset="0"/>
              </a:rPr>
              <a:t>awal</a:t>
            </a:r>
            <a:r>
              <a:rPr lang="en-US" dirty="0">
                <a:latin typeface="Comic Sans MS" panose="030F0702030302020204" pitchFamily="66" charset="0"/>
              </a:rPr>
              <a:t> McDonald's, yang </a:t>
            </a:r>
            <a:r>
              <a:rPr lang="en-US" dirty="0" err="1">
                <a:latin typeface="Comic Sans MS" panose="030F0702030302020204" pitchFamily="66" charset="0"/>
              </a:rPr>
              <a:t>bernama</a:t>
            </a:r>
            <a:r>
              <a:rPr lang="en-US" dirty="0">
                <a:latin typeface="Comic Sans MS" panose="030F0702030302020204" pitchFamily="66" charset="0"/>
              </a:rPr>
              <a:t> </a:t>
            </a:r>
            <a:r>
              <a:rPr lang="en-US" dirty="0" err="1">
                <a:latin typeface="Comic Sans MS" panose="030F0702030302020204" pitchFamily="66" charset="0"/>
              </a:rPr>
              <a:t>Speede</a:t>
            </a:r>
            <a:r>
              <a:rPr lang="en-US" dirty="0">
                <a:latin typeface="Comic Sans MS" panose="030F0702030302020204" pitchFamily="66" charset="0"/>
              </a:rPr>
              <a:t>, </a:t>
            </a:r>
            <a:r>
              <a:rPr lang="en-US" dirty="0" err="1">
                <a:latin typeface="Comic Sans MS" panose="030F0702030302020204" pitchFamily="66" charset="0"/>
              </a:rPr>
              <a:t>adalah</a:t>
            </a:r>
            <a:r>
              <a:rPr lang="en-US" dirty="0">
                <a:latin typeface="Comic Sans MS" panose="030F0702030302020204" pitchFamily="66" charset="0"/>
              </a:rPr>
              <a:t> </a:t>
            </a:r>
            <a:r>
              <a:rPr lang="en-US" dirty="0" err="1">
                <a:latin typeface="Comic Sans MS" panose="030F0702030302020204" pitchFamily="66" charset="0"/>
              </a:rPr>
              <a:t>seorang</a:t>
            </a:r>
            <a:r>
              <a:rPr lang="en-US" dirty="0">
                <a:latin typeface="Comic Sans MS" panose="030F0702030302020204" pitchFamily="66" charset="0"/>
              </a:rPr>
              <a:t> </a:t>
            </a:r>
            <a:r>
              <a:rPr lang="en-US" dirty="0" err="1">
                <a:latin typeface="Comic Sans MS" panose="030F0702030302020204" pitchFamily="66" charset="0"/>
              </a:rPr>
              <a:t>pria</a:t>
            </a:r>
            <a:r>
              <a:rPr lang="en-US" dirty="0">
                <a:latin typeface="Comic Sans MS" panose="030F0702030302020204" pitchFamily="66" charset="0"/>
              </a:rPr>
              <a:t> </a:t>
            </a:r>
            <a:r>
              <a:rPr lang="en-US" dirty="0" err="1">
                <a:latin typeface="Comic Sans MS" panose="030F0702030302020204" pitchFamily="66" charset="0"/>
              </a:rPr>
              <a:t>dengan</a:t>
            </a:r>
            <a:r>
              <a:rPr lang="en-US" dirty="0">
                <a:latin typeface="Comic Sans MS" panose="030F0702030302020204" pitchFamily="66" charset="0"/>
              </a:rPr>
              <a:t> </a:t>
            </a:r>
            <a:r>
              <a:rPr lang="en-US" dirty="0" err="1">
                <a:latin typeface="Comic Sans MS" panose="030F0702030302020204" pitchFamily="66" charset="0"/>
              </a:rPr>
              <a:t>kepala</a:t>
            </a:r>
            <a:r>
              <a:rPr lang="en-US" dirty="0">
                <a:latin typeface="Comic Sans MS" panose="030F0702030302020204" pitchFamily="66" charset="0"/>
              </a:rPr>
              <a:t> </a:t>
            </a:r>
            <a:r>
              <a:rPr lang="en-US" dirty="0" err="1">
                <a:latin typeface="Comic Sans MS" panose="030F0702030302020204" pitchFamily="66" charset="0"/>
              </a:rPr>
              <a:t>berbentuk</a:t>
            </a:r>
            <a:r>
              <a:rPr lang="en-US" dirty="0">
                <a:latin typeface="Comic Sans MS" panose="030F0702030302020204" pitchFamily="66" charset="0"/>
              </a:rPr>
              <a:t> hamburger yang </a:t>
            </a:r>
            <a:r>
              <a:rPr lang="en-US" dirty="0" err="1">
                <a:latin typeface="Comic Sans MS" panose="030F0702030302020204" pitchFamily="66" charset="0"/>
              </a:rPr>
              <a:t>menggunakan</a:t>
            </a:r>
            <a:r>
              <a:rPr lang="en-US" dirty="0">
                <a:latin typeface="Comic Sans MS" panose="030F0702030302020204" pitchFamily="66" charset="0"/>
              </a:rPr>
              <a:t> </a:t>
            </a:r>
            <a:r>
              <a:rPr lang="en-US" dirty="0" err="1">
                <a:latin typeface="Comic Sans MS" panose="030F0702030302020204" pitchFamily="66" charset="0"/>
              </a:rPr>
              <a:t>topi</a:t>
            </a:r>
            <a:r>
              <a:rPr lang="en-US" dirty="0">
                <a:latin typeface="Comic Sans MS" panose="030F0702030302020204" pitchFamily="66" charset="0"/>
              </a:rPr>
              <a:t> </a:t>
            </a:r>
            <a:r>
              <a:rPr lang="en-US" dirty="0" err="1">
                <a:latin typeface="Comic Sans MS" panose="030F0702030302020204" pitchFamily="66" charset="0"/>
              </a:rPr>
              <a:t>koki</a:t>
            </a:r>
            <a:r>
              <a:rPr lang="en-US" dirty="0">
                <a:latin typeface="Comic Sans MS" panose="030F0702030302020204" pitchFamily="66" charset="0"/>
              </a:rPr>
              <a:t>. </a:t>
            </a:r>
            <a:r>
              <a:rPr lang="en-US" dirty="0" err="1">
                <a:latin typeface="Comic Sans MS" panose="030F0702030302020204" pitchFamily="66" charset="0"/>
              </a:rPr>
              <a:t>Speede</a:t>
            </a:r>
            <a:r>
              <a:rPr lang="en-US" dirty="0">
                <a:latin typeface="Comic Sans MS" panose="030F0702030302020204" pitchFamily="66" charset="0"/>
              </a:rPr>
              <a:t> </a:t>
            </a:r>
            <a:r>
              <a:rPr lang="en-US" dirty="0" err="1">
                <a:latin typeface="Comic Sans MS" panose="030F0702030302020204" pitchFamily="66" charset="0"/>
              </a:rPr>
              <a:t>kemudian</a:t>
            </a:r>
            <a:r>
              <a:rPr lang="en-US" dirty="0">
                <a:latin typeface="Comic Sans MS" panose="030F0702030302020204" pitchFamily="66" charset="0"/>
              </a:rPr>
              <a:t> </a:t>
            </a:r>
            <a:r>
              <a:rPr lang="en-US" dirty="0" err="1">
                <a:latin typeface="Comic Sans MS" panose="030F0702030302020204" pitchFamily="66" charset="0"/>
              </a:rPr>
              <a:t>digantikan</a:t>
            </a:r>
            <a:r>
              <a:rPr lang="en-US" dirty="0">
                <a:latin typeface="Comic Sans MS" panose="030F0702030302020204" pitchFamily="66" charset="0"/>
              </a:rPr>
              <a:t> </a:t>
            </a:r>
            <a:r>
              <a:rPr lang="en-US" dirty="0" err="1">
                <a:latin typeface="Comic Sans MS" panose="030F0702030302020204" pitchFamily="66" charset="0"/>
              </a:rPr>
              <a:t>oleh</a:t>
            </a:r>
            <a:r>
              <a:rPr lang="en-US" dirty="0">
                <a:latin typeface="Comic Sans MS" panose="030F0702030302020204" pitchFamily="66" charset="0"/>
              </a:rPr>
              <a:t> Ronald McDonald </a:t>
            </a:r>
            <a:r>
              <a:rPr lang="en-US" dirty="0" err="1">
                <a:latin typeface="Comic Sans MS" panose="030F0702030302020204" pitchFamily="66" charset="0"/>
              </a:rPr>
              <a:t>pada</a:t>
            </a:r>
            <a:r>
              <a:rPr lang="en-US" dirty="0">
                <a:latin typeface="Comic Sans MS" panose="030F0702030302020204" pitchFamily="66" charset="0"/>
              </a:rPr>
              <a:t> </a:t>
            </a:r>
            <a:r>
              <a:rPr lang="en-US" dirty="0" err="1">
                <a:latin typeface="Comic Sans MS" panose="030F0702030302020204" pitchFamily="66" charset="0"/>
              </a:rPr>
              <a:t>tahun</a:t>
            </a:r>
            <a:r>
              <a:rPr lang="en-US" dirty="0">
                <a:latin typeface="Comic Sans MS" panose="030F0702030302020204" pitchFamily="66" charset="0"/>
              </a:rPr>
              <a:t> 1963.</a:t>
            </a:r>
          </a:p>
          <a:p>
            <a:r>
              <a:rPr lang="en-US" dirty="0">
                <a:latin typeface="Comic Sans MS" panose="030F0702030302020204" pitchFamily="66" charset="0"/>
              </a:rPr>
              <a:t>McDonald's </a:t>
            </a:r>
            <a:r>
              <a:rPr lang="en-US" dirty="0" err="1">
                <a:latin typeface="Comic Sans MS" panose="030F0702030302020204" pitchFamily="66" charset="0"/>
              </a:rPr>
              <a:t>saat</a:t>
            </a:r>
            <a:r>
              <a:rPr lang="en-US" dirty="0">
                <a:latin typeface="Comic Sans MS" panose="030F0702030302020204" pitchFamily="66" charset="0"/>
              </a:rPr>
              <a:t> </a:t>
            </a:r>
            <a:r>
              <a:rPr lang="en-US" dirty="0" err="1">
                <a:latin typeface="Comic Sans MS" panose="030F0702030302020204" pitchFamily="66" charset="0"/>
              </a:rPr>
              <a:t>ini</a:t>
            </a:r>
            <a:r>
              <a:rPr lang="en-US" dirty="0">
                <a:latin typeface="Comic Sans MS" panose="030F0702030302020204" pitchFamily="66" charset="0"/>
              </a:rPr>
              <a:t> </a:t>
            </a:r>
            <a:r>
              <a:rPr lang="en-US" dirty="0" err="1">
                <a:latin typeface="Comic Sans MS" panose="030F0702030302020204" pitchFamily="66" charset="0"/>
              </a:rPr>
              <a:t>tidak</a:t>
            </a:r>
            <a:r>
              <a:rPr lang="en-US" dirty="0">
                <a:latin typeface="Comic Sans MS" panose="030F0702030302020204" pitchFamily="66" charset="0"/>
              </a:rPr>
              <a:t> </a:t>
            </a:r>
            <a:r>
              <a:rPr lang="en-US" dirty="0" err="1">
                <a:latin typeface="Comic Sans MS" panose="030F0702030302020204" pitchFamily="66" charset="0"/>
              </a:rPr>
              <a:t>menjadikan</a:t>
            </a:r>
            <a:r>
              <a:rPr lang="en-US" dirty="0">
                <a:latin typeface="Comic Sans MS" panose="030F0702030302020204" pitchFamily="66" charset="0"/>
              </a:rPr>
              <a:t> </a:t>
            </a:r>
            <a:r>
              <a:rPr lang="en-US" dirty="0" err="1">
                <a:latin typeface="Comic Sans MS" panose="030F0702030302020204" pitchFamily="66" charset="0"/>
              </a:rPr>
              <a:t>tahun</a:t>
            </a:r>
            <a:r>
              <a:rPr lang="en-US" dirty="0">
                <a:latin typeface="Comic Sans MS" panose="030F0702030302020204" pitchFamily="66" charset="0"/>
              </a:rPr>
              <a:t> 1940 </a:t>
            </a:r>
            <a:r>
              <a:rPr lang="en-US" dirty="0" err="1">
                <a:latin typeface="Comic Sans MS" panose="030F0702030302020204" pitchFamily="66" charset="0"/>
              </a:rPr>
              <a:t>sebagai</a:t>
            </a:r>
            <a:r>
              <a:rPr lang="en-US" dirty="0">
                <a:latin typeface="Comic Sans MS" panose="030F0702030302020204" pitchFamily="66" charset="0"/>
              </a:rPr>
              <a:t> </a:t>
            </a:r>
            <a:r>
              <a:rPr lang="en-US" dirty="0" err="1">
                <a:latin typeface="Comic Sans MS" panose="030F0702030302020204" pitchFamily="66" charset="0"/>
              </a:rPr>
              <a:t>tahun</a:t>
            </a:r>
            <a:r>
              <a:rPr lang="en-US" dirty="0">
                <a:latin typeface="Comic Sans MS" panose="030F0702030302020204" pitchFamily="66" charset="0"/>
              </a:rPr>
              <a:t> </a:t>
            </a:r>
            <a:r>
              <a:rPr lang="en-US" dirty="0" err="1">
                <a:latin typeface="Comic Sans MS" panose="030F0702030302020204" pitchFamily="66" charset="0"/>
              </a:rPr>
              <a:t>kelahiran</a:t>
            </a:r>
            <a:r>
              <a:rPr lang="en-US" dirty="0">
                <a:latin typeface="Comic Sans MS" panose="030F0702030302020204" pitchFamily="66" charset="0"/>
              </a:rPr>
              <a:t> </a:t>
            </a:r>
            <a:r>
              <a:rPr lang="en-US" dirty="0" err="1">
                <a:latin typeface="Comic Sans MS" panose="030F0702030302020204" pitchFamily="66" charset="0"/>
              </a:rPr>
              <a:t>restoran</a:t>
            </a:r>
            <a:r>
              <a:rPr lang="en-US" dirty="0">
                <a:latin typeface="Comic Sans MS" panose="030F0702030302020204" pitchFamily="66" charset="0"/>
              </a:rPr>
              <a:t> McDonald's. </a:t>
            </a:r>
            <a:r>
              <a:rPr lang="en-US" dirty="0" err="1">
                <a:latin typeface="Comic Sans MS" panose="030F0702030302020204" pitchFamily="66" charset="0"/>
              </a:rPr>
              <a:t>Mereka</a:t>
            </a:r>
            <a:r>
              <a:rPr lang="en-US" dirty="0">
                <a:latin typeface="Comic Sans MS" panose="030F0702030302020204" pitchFamily="66" charset="0"/>
              </a:rPr>
              <a:t> </a:t>
            </a:r>
            <a:r>
              <a:rPr lang="en-US" dirty="0" err="1">
                <a:latin typeface="Comic Sans MS" panose="030F0702030302020204" pitchFamily="66" charset="0"/>
              </a:rPr>
              <a:t>memilih</a:t>
            </a:r>
            <a:r>
              <a:rPr lang="en-US" dirty="0">
                <a:latin typeface="Comic Sans MS" panose="030F0702030302020204" pitchFamily="66" charset="0"/>
              </a:rPr>
              <a:t> 15 April 1955, </a:t>
            </a:r>
            <a:r>
              <a:rPr lang="en-US" dirty="0" err="1" smtClean="0">
                <a:latin typeface="Comic Sans MS" panose="030F0702030302020204" pitchFamily="66" charset="0"/>
              </a:rPr>
              <a:t>ketika</a:t>
            </a:r>
            <a:r>
              <a:rPr lang="en-US" dirty="0" smtClean="0">
                <a:latin typeface="Comic Sans MS" panose="030F0702030302020204" pitchFamily="66" charset="0"/>
              </a:rPr>
              <a:t> Ray Kroc</a:t>
            </a:r>
            <a:r>
              <a:rPr lang="en-US" dirty="0">
                <a:latin typeface="Comic Sans MS" panose="030F0702030302020204" pitchFamily="66" charset="0"/>
              </a:rPr>
              <a:t> </a:t>
            </a:r>
            <a:r>
              <a:rPr lang="en-US" dirty="0" err="1">
                <a:latin typeface="Comic Sans MS" panose="030F0702030302020204" pitchFamily="66" charset="0"/>
              </a:rPr>
              <a:t>membeli</a:t>
            </a:r>
            <a:r>
              <a:rPr lang="en-US" dirty="0">
                <a:latin typeface="Comic Sans MS" panose="030F0702030302020204" pitchFamily="66" charset="0"/>
              </a:rPr>
              <a:t> </a:t>
            </a:r>
            <a:r>
              <a:rPr lang="en-US" dirty="0" err="1">
                <a:latin typeface="Comic Sans MS" panose="030F0702030302020204" pitchFamily="66" charset="0"/>
              </a:rPr>
              <a:t>lisensi</a:t>
            </a:r>
            <a:r>
              <a:rPr lang="en-US" dirty="0">
                <a:latin typeface="Comic Sans MS" panose="030F0702030302020204" pitchFamily="66" charset="0"/>
              </a:rPr>
              <a:t> </a:t>
            </a:r>
            <a:r>
              <a:rPr lang="en-US" dirty="0" err="1">
                <a:latin typeface="Comic Sans MS" panose="030F0702030302020204" pitchFamily="66" charset="0"/>
              </a:rPr>
              <a:t>waralaba</a:t>
            </a:r>
            <a:r>
              <a:rPr lang="en-US" dirty="0">
                <a:latin typeface="Comic Sans MS" panose="030F0702030302020204" pitchFamily="66" charset="0"/>
              </a:rPr>
              <a:t> McDonald's </a:t>
            </a:r>
            <a:r>
              <a:rPr lang="en-US" dirty="0" err="1">
                <a:latin typeface="Comic Sans MS" panose="030F0702030302020204" pitchFamily="66" charset="0"/>
              </a:rPr>
              <a:t>dari</a:t>
            </a:r>
            <a:r>
              <a:rPr lang="en-US" dirty="0">
                <a:latin typeface="Comic Sans MS" panose="030F0702030302020204" pitchFamily="66" charset="0"/>
              </a:rPr>
              <a:t> Dick </a:t>
            </a:r>
            <a:r>
              <a:rPr lang="en-US" dirty="0" err="1">
                <a:latin typeface="Comic Sans MS" panose="030F0702030302020204" pitchFamily="66" charset="0"/>
              </a:rPr>
              <a:t>dan</a:t>
            </a:r>
            <a:r>
              <a:rPr lang="en-US" dirty="0">
                <a:latin typeface="Comic Sans MS" panose="030F0702030302020204" pitchFamily="66" charset="0"/>
              </a:rPr>
              <a:t> Mac di Des </a:t>
            </a:r>
            <a:r>
              <a:rPr lang="en-US" dirty="0" smtClean="0">
                <a:latin typeface="Comic Sans MS" panose="030F0702030302020204" pitchFamily="66" charset="0"/>
              </a:rPr>
              <a:t>Plaines,</a:t>
            </a:r>
            <a:r>
              <a:rPr lang="en-US" dirty="0">
                <a:latin typeface="Comic Sans MS" panose="030F0702030302020204" pitchFamily="66" charset="0"/>
              </a:rPr>
              <a:t> Illinois, </a:t>
            </a:r>
            <a:r>
              <a:rPr lang="en-US" dirty="0" err="1">
                <a:latin typeface="Comic Sans MS" panose="030F0702030302020204" pitchFamily="66" charset="0"/>
              </a:rPr>
              <a:t>sebagai</a:t>
            </a:r>
            <a:r>
              <a:rPr lang="en-US" dirty="0">
                <a:latin typeface="Comic Sans MS" panose="030F0702030302020204" pitchFamily="66" charset="0"/>
              </a:rPr>
              <a:t> </a:t>
            </a:r>
            <a:r>
              <a:rPr lang="en-US" dirty="0" err="1">
                <a:latin typeface="Comic Sans MS" panose="030F0702030302020204" pitchFamily="66" charset="0"/>
              </a:rPr>
              <a:t>hari</a:t>
            </a:r>
            <a:r>
              <a:rPr lang="en-US" dirty="0">
                <a:latin typeface="Comic Sans MS" panose="030F0702030302020204" pitchFamily="66" charset="0"/>
              </a:rPr>
              <a:t> </a:t>
            </a:r>
            <a:r>
              <a:rPr lang="en-US" dirty="0" err="1" smtClean="0">
                <a:latin typeface="Comic Sans MS" panose="030F0702030302020204" pitchFamily="66" charset="0"/>
              </a:rPr>
              <a:t>kelahirannya</a:t>
            </a:r>
            <a:r>
              <a:rPr lang="en-US" dirty="0" smtClean="0">
                <a:latin typeface="Comic Sans MS" panose="030F0702030302020204" pitchFamily="66" charset="0"/>
              </a:rPr>
              <a:t>. Kroc </a:t>
            </a:r>
            <a:r>
              <a:rPr lang="en-US" dirty="0" err="1">
                <a:latin typeface="Comic Sans MS" panose="030F0702030302020204" pitchFamily="66" charset="0"/>
              </a:rPr>
              <a:t>kemudian</a:t>
            </a:r>
            <a:r>
              <a:rPr lang="en-US" dirty="0">
                <a:latin typeface="Comic Sans MS" panose="030F0702030302020204" pitchFamily="66" charset="0"/>
              </a:rPr>
              <a:t> </a:t>
            </a:r>
            <a:r>
              <a:rPr lang="en-US" dirty="0" err="1">
                <a:latin typeface="Comic Sans MS" panose="030F0702030302020204" pitchFamily="66" charset="0"/>
              </a:rPr>
              <a:t>membeli</a:t>
            </a:r>
            <a:r>
              <a:rPr lang="en-US" dirty="0">
                <a:latin typeface="Comic Sans MS" panose="030F0702030302020204" pitchFamily="66" charset="0"/>
              </a:rPr>
              <a:t> </a:t>
            </a:r>
            <a:r>
              <a:rPr lang="en-US" dirty="0" err="1">
                <a:latin typeface="Comic Sans MS" panose="030F0702030302020204" pitchFamily="66" charset="0"/>
              </a:rPr>
              <a:t>saham</a:t>
            </a:r>
            <a:r>
              <a:rPr lang="en-US" dirty="0">
                <a:latin typeface="Comic Sans MS" panose="030F0702030302020204" pitchFamily="66" charset="0"/>
              </a:rPr>
              <a:t> </a:t>
            </a:r>
            <a:r>
              <a:rPr lang="en-US" dirty="0" err="1">
                <a:latin typeface="Comic Sans MS" panose="030F0702030302020204" pitchFamily="66" charset="0"/>
              </a:rPr>
              <a:t>dari</a:t>
            </a:r>
            <a:r>
              <a:rPr lang="en-US" dirty="0">
                <a:latin typeface="Comic Sans MS" panose="030F0702030302020204" pitchFamily="66" charset="0"/>
              </a:rPr>
              <a:t> McDonald's </a:t>
            </a:r>
            <a:r>
              <a:rPr lang="en-US" dirty="0" err="1">
                <a:latin typeface="Comic Sans MS" panose="030F0702030302020204" pitchFamily="66" charset="0"/>
              </a:rPr>
              <a:t>bersaudara</a:t>
            </a:r>
            <a:r>
              <a:rPr lang="en-US" dirty="0">
                <a:latin typeface="Comic Sans MS" panose="030F0702030302020204" pitchFamily="66" charset="0"/>
              </a:rPr>
              <a:t> </a:t>
            </a:r>
            <a:r>
              <a:rPr lang="en-US" dirty="0" err="1">
                <a:latin typeface="Comic Sans MS" panose="030F0702030302020204" pitchFamily="66" charset="0"/>
              </a:rPr>
              <a:t>dan</a:t>
            </a:r>
            <a:r>
              <a:rPr lang="en-US" dirty="0">
                <a:latin typeface="Comic Sans MS" panose="030F0702030302020204" pitchFamily="66" charset="0"/>
              </a:rPr>
              <a:t> </a:t>
            </a:r>
            <a:r>
              <a:rPr lang="en-US" dirty="0" err="1">
                <a:latin typeface="Comic Sans MS" panose="030F0702030302020204" pitchFamily="66" charset="0"/>
              </a:rPr>
              <a:t>memimpin</a:t>
            </a:r>
            <a:r>
              <a:rPr lang="en-US" dirty="0">
                <a:latin typeface="Comic Sans MS" panose="030F0702030302020204" pitchFamily="66" charset="0"/>
              </a:rPr>
              <a:t> </a:t>
            </a:r>
            <a:r>
              <a:rPr lang="en-US" dirty="0" err="1">
                <a:latin typeface="Comic Sans MS" panose="030F0702030302020204" pitchFamily="66" charset="0"/>
              </a:rPr>
              <a:t>perusahaan</a:t>
            </a:r>
            <a:r>
              <a:rPr lang="en-US" dirty="0">
                <a:latin typeface="Comic Sans MS" panose="030F0702030302020204" pitchFamily="66" charset="0"/>
              </a:rPr>
              <a:t> </a:t>
            </a:r>
            <a:r>
              <a:rPr lang="en-US" dirty="0" err="1">
                <a:latin typeface="Comic Sans MS" panose="030F0702030302020204" pitchFamily="66" charset="0"/>
              </a:rPr>
              <a:t>ini</a:t>
            </a:r>
            <a:r>
              <a:rPr lang="en-US" dirty="0">
                <a:latin typeface="Comic Sans MS" panose="030F0702030302020204" pitchFamily="66" charset="0"/>
              </a:rPr>
              <a:t> </a:t>
            </a:r>
            <a:r>
              <a:rPr lang="en-US" dirty="0" err="1">
                <a:latin typeface="Comic Sans MS" panose="030F0702030302020204" pitchFamily="66" charset="0"/>
              </a:rPr>
              <a:t>melakukan</a:t>
            </a:r>
            <a:r>
              <a:rPr lang="en-US" dirty="0">
                <a:latin typeface="Comic Sans MS" panose="030F0702030302020204" pitchFamily="66" charset="0"/>
              </a:rPr>
              <a:t> </a:t>
            </a:r>
            <a:r>
              <a:rPr lang="en-US" dirty="0" err="1">
                <a:latin typeface="Comic Sans MS" panose="030F0702030302020204" pitchFamily="66" charset="0"/>
              </a:rPr>
              <a:t>ekspansi</a:t>
            </a:r>
            <a:r>
              <a:rPr lang="en-US" dirty="0">
                <a:latin typeface="Comic Sans MS" panose="030F0702030302020204" pitchFamily="66" charset="0"/>
              </a:rPr>
              <a:t> </a:t>
            </a:r>
            <a:r>
              <a:rPr lang="en-US" dirty="0" err="1">
                <a:latin typeface="Comic Sans MS" panose="030F0702030302020204" pitchFamily="66" charset="0"/>
              </a:rPr>
              <a:t>ke</a:t>
            </a:r>
            <a:r>
              <a:rPr lang="en-US" dirty="0">
                <a:latin typeface="Comic Sans MS" panose="030F0702030302020204" pitchFamily="66" charset="0"/>
              </a:rPr>
              <a:t> </a:t>
            </a:r>
            <a:r>
              <a:rPr lang="en-US" dirty="0" err="1">
                <a:latin typeface="Comic Sans MS" panose="030F0702030302020204" pitchFamily="66" charset="0"/>
              </a:rPr>
              <a:t>seluruh</a:t>
            </a:r>
            <a:r>
              <a:rPr lang="en-US" dirty="0">
                <a:latin typeface="Comic Sans MS" panose="030F0702030302020204" pitchFamily="66" charset="0"/>
              </a:rPr>
              <a:t> </a:t>
            </a:r>
            <a:r>
              <a:rPr lang="en-US" dirty="0" err="1">
                <a:latin typeface="Comic Sans MS" panose="030F0702030302020204" pitchFamily="66" charset="0"/>
              </a:rPr>
              <a:t>dunia</a:t>
            </a:r>
            <a:r>
              <a:rPr lang="en-US" dirty="0">
                <a:latin typeface="Comic Sans MS" panose="030F0702030302020204" pitchFamily="66" charset="0"/>
              </a:rPr>
              <a:t>. </a:t>
            </a:r>
            <a:r>
              <a:rPr lang="en-US" dirty="0" err="1">
                <a:latin typeface="Comic Sans MS" panose="030F0702030302020204" pitchFamily="66" charset="0"/>
              </a:rPr>
              <a:t>Saham</a:t>
            </a:r>
            <a:r>
              <a:rPr lang="en-US" dirty="0">
                <a:latin typeface="Comic Sans MS" panose="030F0702030302020204" pitchFamily="66" charset="0"/>
              </a:rPr>
              <a:t> McDonald's </a:t>
            </a:r>
            <a:r>
              <a:rPr lang="en-US" dirty="0" err="1">
                <a:latin typeface="Comic Sans MS" panose="030F0702030302020204" pitchFamily="66" charset="0"/>
              </a:rPr>
              <a:t>mulai</a:t>
            </a:r>
            <a:r>
              <a:rPr lang="en-US" dirty="0">
                <a:latin typeface="Comic Sans MS" panose="030F0702030302020204" pitchFamily="66" charset="0"/>
              </a:rPr>
              <a:t> </a:t>
            </a:r>
            <a:r>
              <a:rPr lang="en-US" dirty="0" err="1">
                <a:latin typeface="Comic Sans MS" panose="030F0702030302020204" pitchFamily="66" charset="0"/>
              </a:rPr>
              <a:t>dijual</a:t>
            </a:r>
            <a:r>
              <a:rPr lang="en-US" dirty="0">
                <a:latin typeface="Comic Sans MS" panose="030F0702030302020204" pitchFamily="66" charset="0"/>
              </a:rPr>
              <a:t> </a:t>
            </a:r>
            <a:r>
              <a:rPr lang="en-US" dirty="0" err="1">
                <a:latin typeface="Comic Sans MS" panose="030F0702030302020204" pitchFamily="66" charset="0"/>
              </a:rPr>
              <a:t>kepada</a:t>
            </a:r>
            <a:r>
              <a:rPr lang="en-US" dirty="0">
                <a:latin typeface="Comic Sans MS" panose="030F0702030302020204" pitchFamily="66" charset="0"/>
              </a:rPr>
              <a:t> </a:t>
            </a:r>
            <a:r>
              <a:rPr lang="en-US" dirty="0" err="1">
                <a:latin typeface="Comic Sans MS" panose="030F0702030302020204" pitchFamily="66" charset="0"/>
              </a:rPr>
              <a:t>publik</a:t>
            </a:r>
            <a:r>
              <a:rPr lang="en-US" dirty="0">
                <a:latin typeface="Comic Sans MS" panose="030F0702030302020204" pitchFamily="66" charset="0"/>
              </a:rPr>
              <a:t> </a:t>
            </a:r>
            <a:r>
              <a:rPr lang="en-US" dirty="0" err="1">
                <a:latin typeface="Comic Sans MS" panose="030F0702030302020204" pitchFamily="66" charset="0"/>
              </a:rPr>
              <a:t>tahun</a:t>
            </a:r>
            <a:r>
              <a:rPr lang="en-US" dirty="0">
                <a:latin typeface="Comic Sans MS" panose="030F0702030302020204" pitchFamily="66" charset="0"/>
              </a:rPr>
              <a:t> </a:t>
            </a:r>
            <a:r>
              <a:rPr lang="en-US" dirty="0" smtClean="0">
                <a:latin typeface="Comic Sans MS" panose="030F0702030302020204" pitchFamily="66" charset="0"/>
              </a:rPr>
              <a:t>1965.</a:t>
            </a:r>
            <a:endParaRPr lang="en-US" dirty="0">
              <a:latin typeface="Comic Sans MS" panose="030F0702030302020204" pitchFamily="66" charset="0"/>
            </a:endParaRPr>
          </a:p>
          <a:p>
            <a:r>
              <a:rPr lang="en-US" dirty="0" err="1">
                <a:latin typeface="Comic Sans MS" panose="030F0702030302020204" pitchFamily="66" charset="0"/>
              </a:rPr>
              <a:t>Sifat</a:t>
            </a:r>
            <a:r>
              <a:rPr lang="en-US" dirty="0">
                <a:latin typeface="Comic Sans MS" panose="030F0702030302020204" pitchFamily="66" charset="0"/>
              </a:rPr>
              <a:t> </a:t>
            </a:r>
            <a:r>
              <a:rPr lang="en-US" dirty="0" err="1">
                <a:latin typeface="Comic Sans MS" panose="030F0702030302020204" pitchFamily="66" charset="0"/>
              </a:rPr>
              <a:t>agresif</a:t>
            </a:r>
            <a:r>
              <a:rPr lang="en-US" dirty="0">
                <a:latin typeface="Comic Sans MS" panose="030F0702030302020204" pitchFamily="66" charset="0"/>
              </a:rPr>
              <a:t> yang </a:t>
            </a:r>
            <a:r>
              <a:rPr lang="en-US" dirty="0" err="1">
                <a:latin typeface="Comic Sans MS" panose="030F0702030302020204" pitchFamily="66" charset="0"/>
              </a:rPr>
              <a:t>dimiliki</a:t>
            </a:r>
            <a:r>
              <a:rPr lang="en-US" dirty="0">
                <a:latin typeface="Comic Sans MS" panose="030F0702030302020204" pitchFamily="66" charset="0"/>
              </a:rPr>
              <a:t> Kroc </a:t>
            </a:r>
            <a:r>
              <a:rPr lang="en-US" dirty="0" err="1">
                <a:latin typeface="Comic Sans MS" panose="030F0702030302020204" pitchFamily="66" charset="0"/>
              </a:rPr>
              <a:t>bertentangan</a:t>
            </a:r>
            <a:r>
              <a:rPr lang="en-US" dirty="0">
                <a:latin typeface="Comic Sans MS" panose="030F0702030302020204" pitchFamily="66" charset="0"/>
              </a:rPr>
              <a:t> </a:t>
            </a:r>
            <a:r>
              <a:rPr lang="en-US" dirty="0" err="1">
                <a:latin typeface="Comic Sans MS" panose="030F0702030302020204" pitchFamily="66" charset="0"/>
              </a:rPr>
              <a:t>dengan</a:t>
            </a:r>
            <a:r>
              <a:rPr lang="en-US" dirty="0">
                <a:latin typeface="Comic Sans MS" panose="030F0702030302020204" pitchFamily="66" charset="0"/>
              </a:rPr>
              <a:t> </a:t>
            </a:r>
            <a:r>
              <a:rPr lang="en-US" dirty="0" err="1">
                <a:latin typeface="Comic Sans MS" panose="030F0702030302020204" pitchFamily="66" charset="0"/>
              </a:rPr>
              <a:t>keinginan</a:t>
            </a:r>
            <a:r>
              <a:rPr lang="en-US" dirty="0">
                <a:latin typeface="Comic Sans MS" panose="030F0702030302020204" pitchFamily="66" charset="0"/>
              </a:rPr>
              <a:t> McDonald </a:t>
            </a:r>
            <a:r>
              <a:rPr lang="en-US" dirty="0" err="1">
                <a:latin typeface="Comic Sans MS" panose="030F0702030302020204" pitchFamily="66" charset="0"/>
              </a:rPr>
              <a:t>bersaudara</a:t>
            </a:r>
            <a:r>
              <a:rPr lang="en-US" dirty="0">
                <a:latin typeface="Comic Sans MS" panose="030F0702030302020204" pitchFamily="66" charset="0"/>
              </a:rPr>
              <a:t>. Kroc </a:t>
            </a:r>
            <a:r>
              <a:rPr lang="en-US" dirty="0" err="1">
                <a:latin typeface="Comic Sans MS" panose="030F0702030302020204" pitchFamily="66" charset="0"/>
              </a:rPr>
              <a:t>dan</a:t>
            </a:r>
            <a:r>
              <a:rPr lang="en-US" dirty="0">
                <a:latin typeface="Comic Sans MS" panose="030F0702030302020204" pitchFamily="66" charset="0"/>
              </a:rPr>
              <a:t> McDonald </a:t>
            </a:r>
            <a:r>
              <a:rPr lang="en-US" dirty="0" err="1">
                <a:latin typeface="Comic Sans MS" panose="030F0702030302020204" pitchFamily="66" charset="0"/>
              </a:rPr>
              <a:t>bersaudara</a:t>
            </a:r>
            <a:r>
              <a:rPr lang="en-US" dirty="0">
                <a:latin typeface="Comic Sans MS" panose="030F0702030302020204" pitchFamily="66" charset="0"/>
              </a:rPr>
              <a:t> </a:t>
            </a:r>
            <a:r>
              <a:rPr lang="en-US" dirty="0" err="1">
                <a:latin typeface="Comic Sans MS" panose="030F0702030302020204" pitchFamily="66" charset="0"/>
              </a:rPr>
              <a:t>bertikai</a:t>
            </a:r>
            <a:r>
              <a:rPr lang="en-US" dirty="0">
                <a:latin typeface="Comic Sans MS" panose="030F0702030302020204" pitchFamily="66" charset="0"/>
              </a:rPr>
              <a:t> </a:t>
            </a:r>
            <a:r>
              <a:rPr lang="en-US" dirty="0" err="1">
                <a:latin typeface="Comic Sans MS" panose="030F0702030302020204" pitchFamily="66" charset="0"/>
              </a:rPr>
              <a:t>untuk</a:t>
            </a:r>
            <a:r>
              <a:rPr lang="en-US" dirty="0">
                <a:latin typeface="Comic Sans MS" panose="030F0702030302020204" pitchFamily="66" charset="0"/>
              </a:rPr>
              <a:t> </a:t>
            </a:r>
            <a:r>
              <a:rPr lang="en-US" dirty="0" err="1">
                <a:latin typeface="Comic Sans MS" panose="030F0702030302020204" pitchFamily="66" charset="0"/>
              </a:rPr>
              <a:t>mengontrol</a:t>
            </a:r>
            <a:r>
              <a:rPr lang="en-US" dirty="0">
                <a:latin typeface="Comic Sans MS" panose="030F0702030302020204" pitchFamily="66" charset="0"/>
              </a:rPr>
              <a:t> </a:t>
            </a:r>
            <a:r>
              <a:rPr lang="en-US" dirty="0" err="1">
                <a:latin typeface="Comic Sans MS" panose="030F0702030302020204" pitchFamily="66" charset="0"/>
              </a:rPr>
              <a:t>bisnis</a:t>
            </a:r>
            <a:r>
              <a:rPr lang="en-US" dirty="0">
                <a:latin typeface="Comic Sans MS" panose="030F0702030302020204" pitchFamily="66" charset="0"/>
              </a:rPr>
              <a:t> </a:t>
            </a:r>
            <a:r>
              <a:rPr lang="en-US" dirty="0" err="1">
                <a:latin typeface="Comic Sans MS" panose="030F0702030302020204" pitchFamily="66" charset="0"/>
              </a:rPr>
              <a:t>ini</a:t>
            </a:r>
            <a:r>
              <a:rPr lang="en-US" dirty="0">
                <a:latin typeface="Comic Sans MS" panose="030F0702030302020204" pitchFamily="66" charset="0"/>
              </a:rPr>
              <a:t>, </a:t>
            </a:r>
            <a:r>
              <a:rPr lang="en-US" dirty="0" err="1">
                <a:latin typeface="Comic Sans MS" panose="030F0702030302020204" pitchFamily="66" charset="0"/>
              </a:rPr>
              <a:t>namun</a:t>
            </a:r>
            <a:r>
              <a:rPr lang="en-US" dirty="0">
                <a:latin typeface="Comic Sans MS" panose="030F0702030302020204" pitchFamily="66" charset="0"/>
              </a:rPr>
              <a:t> </a:t>
            </a:r>
            <a:r>
              <a:rPr lang="en-US" dirty="0" err="1">
                <a:latin typeface="Comic Sans MS" panose="030F0702030302020204" pitchFamily="66" charset="0"/>
              </a:rPr>
              <a:t>akhirnya</a:t>
            </a:r>
            <a:r>
              <a:rPr lang="en-US" dirty="0">
                <a:latin typeface="Comic Sans MS" panose="030F0702030302020204" pitchFamily="66" charset="0"/>
              </a:rPr>
              <a:t> McDonald </a:t>
            </a:r>
            <a:r>
              <a:rPr lang="en-US" dirty="0" err="1">
                <a:latin typeface="Comic Sans MS" panose="030F0702030302020204" pitchFamily="66" charset="0"/>
              </a:rPr>
              <a:t>bersaudara</a:t>
            </a:r>
            <a:r>
              <a:rPr lang="en-US" dirty="0">
                <a:latin typeface="Comic Sans MS" panose="030F0702030302020204" pitchFamily="66" charset="0"/>
              </a:rPr>
              <a:t> </a:t>
            </a:r>
            <a:r>
              <a:rPr lang="en-US" dirty="0" err="1">
                <a:latin typeface="Comic Sans MS" panose="030F0702030302020204" pitchFamily="66" charset="0"/>
              </a:rPr>
              <a:t>lah</a:t>
            </a:r>
            <a:r>
              <a:rPr lang="en-US" dirty="0">
                <a:latin typeface="Comic Sans MS" panose="030F0702030302020204" pitchFamily="66" charset="0"/>
              </a:rPr>
              <a:t> yang </a:t>
            </a:r>
            <a:r>
              <a:rPr lang="en-US" dirty="0" err="1">
                <a:latin typeface="Comic Sans MS" panose="030F0702030302020204" pitchFamily="66" charset="0"/>
              </a:rPr>
              <a:t>pergi</a:t>
            </a:r>
            <a:r>
              <a:rPr lang="en-US" dirty="0">
                <a:latin typeface="Comic Sans MS" panose="030F0702030302020204" pitchFamily="66" charset="0"/>
              </a:rPr>
              <a:t> </a:t>
            </a:r>
            <a:r>
              <a:rPr lang="en-US" dirty="0" err="1">
                <a:latin typeface="Comic Sans MS" panose="030F0702030302020204" pitchFamily="66" charset="0"/>
              </a:rPr>
              <a:t>meninggalkan</a:t>
            </a:r>
            <a:r>
              <a:rPr lang="en-US" dirty="0">
                <a:latin typeface="Comic Sans MS" panose="030F0702030302020204" pitchFamily="66" charset="0"/>
              </a:rPr>
              <a:t> </a:t>
            </a:r>
            <a:r>
              <a:rPr lang="en-US" dirty="0" err="1">
                <a:latin typeface="Comic Sans MS" panose="030F0702030302020204" pitchFamily="66" charset="0"/>
              </a:rPr>
              <a:t>perusahaan</a:t>
            </a:r>
            <a:r>
              <a:rPr lang="en-US" dirty="0">
                <a:latin typeface="Comic Sans MS" panose="030F0702030302020204" pitchFamily="66" charset="0"/>
              </a:rPr>
              <a:t>. </a:t>
            </a:r>
            <a:r>
              <a:rPr lang="en-US" dirty="0" err="1">
                <a:latin typeface="Comic Sans MS" panose="030F0702030302020204" pitchFamily="66" charset="0"/>
              </a:rPr>
              <a:t>Pertikaian</a:t>
            </a:r>
            <a:r>
              <a:rPr lang="en-US" dirty="0">
                <a:latin typeface="Comic Sans MS" panose="030F0702030302020204" pitchFamily="66" charset="0"/>
              </a:rPr>
              <a:t> </a:t>
            </a:r>
            <a:r>
              <a:rPr lang="en-US" dirty="0" err="1">
                <a:latin typeface="Comic Sans MS" panose="030F0702030302020204" pitchFamily="66" charset="0"/>
              </a:rPr>
              <a:t>ini</a:t>
            </a:r>
            <a:r>
              <a:rPr lang="en-US" dirty="0">
                <a:latin typeface="Comic Sans MS" panose="030F0702030302020204" pitchFamily="66" charset="0"/>
              </a:rPr>
              <a:t> </a:t>
            </a:r>
            <a:r>
              <a:rPr lang="en-US" dirty="0" err="1">
                <a:latin typeface="Comic Sans MS" panose="030F0702030302020204" pitchFamily="66" charset="0"/>
              </a:rPr>
              <a:t>didokumentasikan</a:t>
            </a:r>
            <a:r>
              <a:rPr lang="en-US" dirty="0">
                <a:latin typeface="Comic Sans MS" panose="030F0702030302020204" pitchFamily="66" charset="0"/>
              </a:rPr>
              <a:t> </a:t>
            </a:r>
            <a:r>
              <a:rPr lang="en-US" dirty="0" err="1">
                <a:latin typeface="Comic Sans MS" panose="030F0702030302020204" pitchFamily="66" charset="0"/>
              </a:rPr>
              <a:t>baik</a:t>
            </a:r>
            <a:r>
              <a:rPr lang="en-US" dirty="0">
                <a:latin typeface="Comic Sans MS" panose="030F0702030302020204" pitchFamily="66" charset="0"/>
              </a:rPr>
              <a:t> </a:t>
            </a:r>
            <a:r>
              <a:rPr lang="en-US" dirty="0" err="1">
                <a:latin typeface="Comic Sans MS" panose="030F0702030302020204" pitchFamily="66" charset="0"/>
              </a:rPr>
              <a:t>dalam</a:t>
            </a:r>
            <a:r>
              <a:rPr lang="en-US" dirty="0">
                <a:latin typeface="Comic Sans MS" panose="030F0702030302020204" pitchFamily="66" charset="0"/>
              </a:rPr>
              <a:t> </a:t>
            </a:r>
            <a:r>
              <a:rPr lang="en-US" dirty="0" err="1">
                <a:latin typeface="Comic Sans MS" panose="030F0702030302020204" pitchFamily="66" charset="0"/>
              </a:rPr>
              <a:t>otobiografi</a:t>
            </a:r>
            <a:r>
              <a:rPr lang="en-US" dirty="0">
                <a:latin typeface="Comic Sans MS" panose="030F0702030302020204" pitchFamily="66" charset="0"/>
              </a:rPr>
              <a:t> Kroc </a:t>
            </a:r>
            <a:r>
              <a:rPr lang="en-US" dirty="0" err="1">
                <a:latin typeface="Comic Sans MS" panose="030F0702030302020204" pitchFamily="66" charset="0"/>
              </a:rPr>
              <a:t>maupun</a:t>
            </a:r>
            <a:r>
              <a:rPr lang="en-US" dirty="0">
                <a:latin typeface="Comic Sans MS" panose="030F0702030302020204" pitchFamily="66" charset="0"/>
              </a:rPr>
              <a:t> </a:t>
            </a:r>
            <a:r>
              <a:rPr lang="en-US" dirty="0" err="1">
                <a:latin typeface="Comic Sans MS" panose="030F0702030302020204" pitchFamily="66" charset="0"/>
              </a:rPr>
              <a:t>otobiografi</a:t>
            </a:r>
            <a:r>
              <a:rPr lang="en-US" dirty="0">
                <a:latin typeface="Comic Sans MS" panose="030F0702030302020204" pitchFamily="66" charset="0"/>
              </a:rPr>
              <a:t> McDonald </a:t>
            </a:r>
            <a:r>
              <a:rPr lang="en-US" dirty="0" err="1">
                <a:latin typeface="Comic Sans MS" panose="030F0702030302020204" pitchFamily="66" charset="0"/>
              </a:rPr>
              <a:t>bersaudara</a:t>
            </a:r>
            <a:r>
              <a:rPr lang="en-US" dirty="0">
                <a:latin typeface="Comic Sans MS" panose="030F0702030302020204" pitchFamily="66" charset="0"/>
              </a:rPr>
              <a:t>. </a:t>
            </a:r>
            <a:r>
              <a:rPr lang="en-US" dirty="0" err="1">
                <a:latin typeface="Comic Sans MS" panose="030F0702030302020204" pitchFamily="66" charset="0"/>
              </a:rPr>
              <a:t>Situs</a:t>
            </a:r>
            <a:r>
              <a:rPr lang="en-US" dirty="0">
                <a:latin typeface="Comic Sans MS" panose="030F0702030302020204" pitchFamily="66" charset="0"/>
              </a:rPr>
              <a:t> di </a:t>
            </a:r>
            <a:r>
              <a:rPr lang="en-US" dirty="0" err="1">
                <a:latin typeface="Comic Sans MS" panose="030F0702030302020204" pitchFamily="66" charset="0"/>
              </a:rPr>
              <a:t>mana</a:t>
            </a:r>
            <a:r>
              <a:rPr lang="en-US" dirty="0">
                <a:latin typeface="Comic Sans MS" panose="030F0702030302020204" pitchFamily="66" charset="0"/>
              </a:rPr>
              <a:t> McDonald </a:t>
            </a:r>
            <a:r>
              <a:rPr lang="en-US" dirty="0" err="1">
                <a:latin typeface="Comic Sans MS" panose="030F0702030302020204" pitchFamily="66" charset="0"/>
              </a:rPr>
              <a:t>bersaudara</a:t>
            </a:r>
            <a:r>
              <a:rPr lang="en-US" dirty="0">
                <a:latin typeface="Comic Sans MS" panose="030F0702030302020204" pitchFamily="66" charset="0"/>
              </a:rPr>
              <a:t> </a:t>
            </a:r>
            <a:r>
              <a:rPr lang="en-US" dirty="0" err="1">
                <a:latin typeface="Comic Sans MS" panose="030F0702030302020204" pitchFamily="66" charset="0"/>
              </a:rPr>
              <a:t>pertama</a:t>
            </a:r>
            <a:r>
              <a:rPr lang="en-US" dirty="0">
                <a:latin typeface="Comic Sans MS" panose="030F0702030302020204" pitchFamily="66" charset="0"/>
              </a:rPr>
              <a:t> kali </a:t>
            </a:r>
            <a:r>
              <a:rPr lang="en-US" dirty="0" err="1">
                <a:latin typeface="Comic Sans MS" panose="030F0702030302020204" pitchFamily="66" charset="0"/>
              </a:rPr>
              <a:t>mendirikan</a:t>
            </a:r>
            <a:r>
              <a:rPr lang="en-US" dirty="0">
                <a:latin typeface="Comic Sans MS" panose="030F0702030302020204" pitchFamily="66" charset="0"/>
              </a:rPr>
              <a:t> </a:t>
            </a:r>
            <a:r>
              <a:rPr lang="en-US" dirty="0" err="1">
                <a:latin typeface="Comic Sans MS" panose="030F0702030302020204" pitchFamily="66" charset="0"/>
              </a:rPr>
              <a:t>restoran</a:t>
            </a:r>
            <a:r>
              <a:rPr lang="en-US" dirty="0">
                <a:latin typeface="Comic Sans MS" panose="030F0702030302020204" pitchFamily="66" charset="0"/>
              </a:rPr>
              <a:t> </a:t>
            </a:r>
            <a:r>
              <a:rPr lang="en-US" dirty="0" err="1">
                <a:latin typeface="Comic Sans MS" panose="030F0702030302020204" pitchFamily="66" charset="0"/>
              </a:rPr>
              <a:t>kini</a:t>
            </a:r>
            <a:r>
              <a:rPr lang="en-US" dirty="0">
                <a:latin typeface="Comic Sans MS" panose="030F0702030302020204" pitchFamily="66" charset="0"/>
              </a:rPr>
              <a:t> </a:t>
            </a:r>
            <a:r>
              <a:rPr lang="en-US" dirty="0" err="1">
                <a:latin typeface="Comic Sans MS" panose="030F0702030302020204" pitchFamily="66" charset="0"/>
              </a:rPr>
              <a:t>dijadikan</a:t>
            </a:r>
            <a:r>
              <a:rPr lang="en-US" dirty="0">
                <a:latin typeface="Comic Sans MS" panose="030F0702030302020204" pitchFamily="66" charset="0"/>
              </a:rPr>
              <a:t> </a:t>
            </a:r>
            <a:r>
              <a:rPr lang="en-US" dirty="0" err="1">
                <a:latin typeface="Comic Sans MS" panose="030F0702030302020204" pitchFamily="66" charset="0"/>
              </a:rPr>
              <a:t>monumen</a:t>
            </a:r>
            <a:r>
              <a:rPr lang="en-US" dirty="0">
                <a:latin typeface="Comic Sans MS" panose="030F0702030302020204" pitchFamily="66" charset="0"/>
              </a:rPr>
              <a:t>.</a:t>
            </a:r>
            <a:r>
              <a:rPr lang="en-US" baseline="30000" dirty="0">
                <a:latin typeface="Comic Sans MS" panose="030F0702030302020204" pitchFamily="66" charset="0"/>
                <a:hlinkClick r:id="rId3"/>
              </a:rPr>
              <a:t>[5]</a:t>
            </a:r>
            <a:endParaRPr lang="en-US" dirty="0">
              <a:latin typeface="Comic Sans MS" panose="030F0702030302020204" pitchFamily="66" charset="0"/>
            </a:endParaRPr>
          </a:p>
          <a:p>
            <a:r>
              <a:rPr lang="en-US" dirty="0" err="1">
                <a:latin typeface="Comic Sans MS" panose="030F0702030302020204" pitchFamily="66" charset="0"/>
              </a:rPr>
              <a:t>Dengan</a:t>
            </a:r>
            <a:r>
              <a:rPr lang="en-US" dirty="0">
                <a:latin typeface="Comic Sans MS" panose="030F0702030302020204" pitchFamily="66" charset="0"/>
              </a:rPr>
              <a:t> </a:t>
            </a:r>
            <a:r>
              <a:rPr lang="en-US" dirty="0" err="1">
                <a:latin typeface="Comic Sans MS" panose="030F0702030302020204" pitchFamily="66" charset="0"/>
              </a:rPr>
              <a:t>ekspansi</a:t>
            </a:r>
            <a:r>
              <a:rPr lang="en-US" dirty="0">
                <a:latin typeface="Comic Sans MS" panose="030F0702030302020204" pitchFamily="66" charset="0"/>
              </a:rPr>
              <a:t> </a:t>
            </a:r>
            <a:r>
              <a:rPr lang="en-US" dirty="0" err="1">
                <a:latin typeface="Comic Sans MS" panose="030F0702030302020204" pitchFamily="66" charset="0"/>
              </a:rPr>
              <a:t>agresifnya</a:t>
            </a:r>
            <a:r>
              <a:rPr lang="en-US" dirty="0">
                <a:latin typeface="Comic Sans MS" panose="030F0702030302020204" pitchFamily="66" charset="0"/>
              </a:rPr>
              <a:t> </a:t>
            </a:r>
            <a:r>
              <a:rPr lang="en-US" dirty="0" err="1">
                <a:latin typeface="Comic Sans MS" panose="030F0702030302020204" pitchFamily="66" charset="0"/>
              </a:rPr>
              <a:t>ke</a:t>
            </a:r>
            <a:r>
              <a:rPr lang="en-US" dirty="0">
                <a:latin typeface="Comic Sans MS" panose="030F0702030302020204" pitchFamily="66" charset="0"/>
              </a:rPr>
              <a:t> </a:t>
            </a:r>
            <a:r>
              <a:rPr lang="en-US" dirty="0" err="1">
                <a:latin typeface="Comic Sans MS" panose="030F0702030302020204" pitchFamily="66" charset="0"/>
              </a:rPr>
              <a:t>seluruh</a:t>
            </a:r>
            <a:r>
              <a:rPr lang="en-US" dirty="0">
                <a:latin typeface="Comic Sans MS" panose="030F0702030302020204" pitchFamily="66" charset="0"/>
              </a:rPr>
              <a:t> </a:t>
            </a:r>
            <a:r>
              <a:rPr lang="en-US" dirty="0" err="1">
                <a:latin typeface="Comic Sans MS" panose="030F0702030302020204" pitchFamily="66" charset="0"/>
              </a:rPr>
              <a:t>penjuru</a:t>
            </a:r>
            <a:r>
              <a:rPr lang="en-US" dirty="0">
                <a:latin typeface="Comic Sans MS" panose="030F0702030302020204" pitchFamily="66" charset="0"/>
              </a:rPr>
              <a:t> </a:t>
            </a:r>
            <a:r>
              <a:rPr lang="en-US" dirty="0" err="1">
                <a:latin typeface="Comic Sans MS" panose="030F0702030302020204" pitchFamily="66" charset="0"/>
              </a:rPr>
              <a:t>dunia</a:t>
            </a:r>
            <a:r>
              <a:rPr lang="en-US" dirty="0">
                <a:latin typeface="Comic Sans MS" panose="030F0702030302020204" pitchFamily="66" charset="0"/>
              </a:rPr>
              <a:t>, McDonald's </a:t>
            </a:r>
            <a:r>
              <a:rPr lang="en-US" dirty="0" err="1">
                <a:latin typeface="Comic Sans MS" panose="030F0702030302020204" pitchFamily="66" charset="0"/>
              </a:rPr>
              <a:t>dijadikan</a:t>
            </a:r>
            <a:r>
              <a:rPr lang="en-US" dirty="0">
                <a:latin typeface="Comic Sans MS" panose="030F0702030302020204" pitchFamily="66" charset="0"/>
              </a:rPr>
              <a:t> </a:t>
            </a:r>
            <a:r>
              <a:rPr lang="en-US" dirty="0" err="1">
                <a:latin typeface="Comic Sans MS" panose="030F0702030302020204" pitchFamily="66" charset="0"/>
              </a:rPr>
              <a:t>sebagai</a:t>
            </a:r>
            <a:r>
              <a:rPr lang="en-US" dirty="0">
                <a:latin typeface="Comic Sans MS" panose="030F0702030302020204" pitchFamily="66" charset="0"/>
              </a:rPr>
              <a:t> </a:t>
            </a:r>
            <a:r>
              <a:rPr lang="en-US" dirty="0" err="1">
                <a:latin typeface="Comic Sans MS" panose="030F0702030302020204" pitchFamily="66" charset="0"/>
              </a:rPr>
              <a:t>simbol</a:t>
            </a:r>
            <a:r>
              <a:rPr lang="en-US" dirty="0">
                <a:latin typeface="Comic Sans MS" panose="030F0702030302020204" pitchFamily="66" charset="0"/>
              </a:rPr>
              <a:t> </a:t>
            </a:r>
            <a:r>
              <a:rPr lang="en-US" dirty="0" err="1" smtClean="0">
                <a:latin typeface="Comic Sans MS" panose="030F0702030302020204" pitchFamily="66" charset="0"/>
              </a:rPr>
              <a:t>globalisasi</a:t>
            </a:r>
            <a:r>
              <a:rPr lang="en-US" dirty="0" smtClean="0">
                <a:latin typeface="Comic Sans MS" panose="030F0702030302020204" pitchFamily="66" charset="0"/>
              </a:rPr>
              <a:t> </a:t>
            </a:r>
            <a:r>
              <a:rPr lang="en-US" dirty="0" err="1" smtClean="0">
                <a:latin typeface="Comic Sans MS" panose="030F0702030302020204" pitchFamily="66" charset="0"/>
              </a:rPr>
              <a:t>dan</a:t>
            </a:r>
            <a:r>
              <a:rPr lang="en-US" dirty="0" smtClean="0">
                <a:latin typeface="Comic Sans MS" panose="030F0702030302020204" pitchFamily="66" charset="0"/>
              </a:rPr>
              <a:t> </a:t>
            </a:r>
            <a:r>
              <a:rPr lang="en-US" dirty="0" err="1">
                <a:latin typeface="Comic Sans MS" panose="030F0702030302020204" pitchFamily="66" charset="0"/>
              </a:rPr>
              <a:t>penyebar</a:t>
            </a:r>
            <a:r>
              <a:rPr lang="en-US" dirty="0">
                <a:latin typeface="Comic Sans MS" panose="030F0702030302020204" pitchFamily="66" charset="0"/>
              </a:rPr>
              <a:t> </a:t>
            </a:r>
            <a:r>
              <a:rPr lang="en-US" dirty="0" err="1">
                <a:latin typeface="Comic Sans MS" panose="030F0702030302020204" pitchFamily="66" charset="0"/>
              </a:rPr>
              <a:t>gaya</a:t>
            </a:r>
            <a:r>
              <a:rPr lang="en-US" dirty="0">
                <a:latin typeface="Comic Sans MS" panose="030F0702030302020204" pitchFamily="66" charset="0"/>
              </a:rPr>
              <a:t> </a:t>
            </a:r>
            <a:r>
              <a:rPr lang="en-US" dirty="0" err="1">
                <a:latin typeface="Comic Sans MS" panose="030F0702030302020204" pitchFamily="66" charset="0"/>
              </a:rPr>
              <a:t>hidup</a:t>
            </a:r>
            <a:r>
              <a:rPr lang="en-US" dirty="0">
                <a:latin typeface="Comic Sans MS" panose="030F0702030302020204" pitchFamily="66" charset="0"/>
              </a:rPr>
              <a:t> orang </a:t>
            </a:r>
            <a:r>
              <a:rPr lang="en-US" dirty="0" err="1" smtClean="0">
                <a:latin typeface="Comic Sans MS" panose="030F0702030302020204" pitchFamily="66" charset="0"/>
              </a:rPr>
              <a:t>Amerika</a:t>
            </a:r>
            <a:r>
              <a:rPr lang="en-US" dirty="0">
                <a:latin typeface="Comic Sans MS" panose="030F0702030302020204" pitchFamily="66" charset="0"/>
              </a:rPr>
              <a:t>.</a:t>
            </a:r>
          </a:p>
          <a:p>
            <a:endParaRPr lang="en-US" dirty="0"/>
          </a:p>
        </p:txBody>
      </p:sp>
      <p:sp>
        <p:nvSpPr>
          <p:cNvPr id="6" name="Rectangle 5"/>
          <p:cNvSpPr/>
          <p:nvPr/>
        </p:nvSpPr>
        <p:spPr>
          <a:xfrm>
            <a:off x="2971800" y="369608"/>
            <a:ext cx="2822376" cy="923330"/>
          </a:xfrm>
          <a:prstGeom prst="rect">
            <a:avLst/>
          </a:prstGeom>
          <a:noFill/>
        </p:spPr>
        <p:txBody>
          <a:bodyPr wrap="none" lIns="91440" tIns="45720" rIns="91440" bIns="45720">
            <a:spAutoFit/>
          </a:bodyPr>
          <a:lstStyle/>
          <a:p>
            <a:pPr algn="ctr"/>
            <a:r>
              <a:rPr lang="en-US" sz="5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SEJARAH</a:t>
            </a:r>
            <a:endParaRPr 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xmlns="" val="191806013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Internal COntrol!</a:t>
            </a:r>
            <a:endParaRPr lang="id-ID" dirty="0"/>
          </a:p>
        </p:txBody>
      </p:sp>
      <p:sp>
        <p:nvSpPr>
          <p:cNvPr id="3" name="Content Placeholder 2"/>
          <p:cNvSpPr>
            <a:spLocks noGrp="1"/>
          </p:cNvSpPr>
          <p:nvPr>
            <p:ph sz="quarter" idx="13"/>
          </p:nvPr>
        </p:nvSpPr>
        <p:spPr>
          <a:xfrm>
            <a:off x="0" y="1295400"/>
            <a:ext cx="9144000" cy="5334000"/>
          </a:xfrm>
        </p:spPr>
        <p:txBody>
          <a:bodyPr>
            <a:normAutofit/>
          </a:bodyPr>
          <a:lstStyle/>
          <a:p>
            <a:r>
              <a:rPr lang="en-US" b="1" dirty="0" smtClean="0"/>
              <a:t>MANAGEMENT’S ASSESSMENT OF INTERNAL CONTROL OVER FINANCIAL </a:t>
            </a:r>
            <a:r>
              <a:rPr lang="en-US" b="1" dirty="0" smtClean="0"/>
              <a:t>REPORTING</a:t>
            </a:r>
            <a:endParaRPr lang="en-US" dirty="0" smtClean="0"/>
          </a:p>
          <a:p>
            <a:r>
              <a:rPr lang="en-US" dirty="0" smtClean="0"/>
              <a:t>The financial statements were prepared by management, which is responsible for their integrity and objectivity and for establishing and maintaining adequate internal controls over financial reporting.</a:t>
            </a:r>
          </a:p>
          <a:p>
            <a:r>
              <a:rPr lang="en-US" dirty="0" smtClean="0"/>
              <a:t>The Company’s internal control over financial reporting is designed to provide reasonable assurance regarding the reliability of financial reporting and the preparation of financial statements for external purposes in accordance with generally accepted accounting principles. The Company’s internal control over financial reporting includes those policies and procedures that:</a:t>
            </a:r>
          </a:p>
          <a:p>
            <a:r>
              <a:rPr lang="en-US" dirty="0" smtClean="0"/>
              <a:t> </a:t>
            </a:r>
          </a:p>
          <a:p>
            <a:pPr marL="800100" lvl="1" indent="-342900">
              <a:buFont typeface="+mj-lt"/>
              <a:buAutoNum type="arabicPeriod"/>
            </a:pPr>
            <a:r>
              <a:rPr lang="en-US" dirty="0" smtClean="0"/>
              <a:t> </a:t>
            </a:r>
            <a:r>
              <a:rPr lang="en-US" dirty="0" err="1" smtClean="0"/>
              <a:t>I.pertain</a:t>
            </a:r>
            <a:r>
              <a:rPr lang="en-US" dirty="0" smtClean="0"/>
              <a:t> to the maintenance of records that, in reasonable detail, accurately and fairly reflect the transactions and dispositions of the assets of the Company; </a:t>
            </a:r>
          </a:p>
          <a:p>
            <a:pPr marL="800100" lvl="1" indent="-342900">
              <a:buFont typeface="+mj-lt"/>
              <a:buAutoNum type="arabicPeriod"/>
            </a:pPr>
            <a:r>
              <a:rPr lang="en-US" dirty="0" smtClean="0"/>
              <a:t> </a:t>
            </a:r>
            <a:r>
              <a:rPr lang="en-US" dirty="0" err="1" smtClean="0"/>
              <a:t>II.provide</a:t>
            </a:r>
            <a:r>
              <a:rPr lang="en-US" dirty="0" smtClean="0"/>
              <a:t> reasonable assurance that transactions are recorded as necessary to permit preparation of financial statements in accordance with generally accepted accounting principles, and that receipts and expenditures of the Company are being made only in accordance with authorizations of management and directors of the Company; and </a:t>
            </a:r>
          </a:p>
          <a:p>
            <a:pPr marL="800100" lvl="1" indent="-342900">
              <a:buFont typeface="+mj-lt"/>
              <a:buAutoNum type="arabicPeriod"/>
            </a:pPr>
            <a:r>
              <a:rPr lang="en-US" dirty="0" smtClean="0"/>
              <a:t> </a:t>
            </a:r>
            <a:r>
              <a:rPr lang="en-US" dirty="0" err="1" smtClean="0"/>
              <a:t>III.provide</a:t>
            </a:r>
            <a:r>
              <a:rPr lang="en-US" dirty="0" smtClean="0"/>
              <a:t> reasonable assurance regarding prevention or timely detection of unauthorized acquisition, use or disposition of the Company’s assets that could have a material effect on the financial statements.</a:t>
            </a:r>
            <a:endParaRPr lang="id-ID"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Internal Control</a:t>
            </a:r>
            <a:endParaRPr lang="id-ID" dirty="0"/>
          </a:p>
        </p:txBody>
      </p:sp>
      <p:sp>
        <p:nvSpPr>
          <p:cNvPr id="3" name="Content Placeholder 2"/>
          <p:cNvSpPr>
            <a:spLocks noGrp="1"/>
          </p:cNvSpPr>
          <p:nvPr>
            <p:ph sz="quarter" idx="13"/>
          </p:nvPr>
        </p:nvSpPr>
        <p:spPr>
          <a:xfrm>
            <a:off x="0" y="1295400"/>
            <a:ext cx="9144000" cy="5562600"/>
          </a:xfrm>
        </p:spPr>
        <p:txBody>
          <a:bodyPr>
            <a:normAutofit/>
          </a:bodyPr>
          <a:lstStyle/>
          <a:p>
            <a:r>
              <a:rPr lang="en-US" dirty="0" smtClean="0"/>
              <a:t>There are inherent limitations in the effectiveness of any internal control, including the possibility of human error and the circumvention or overriding of controls. Accordingly, even effective internal controls can provide only reasonable assurances with respect to financial statement preparation. Further, because of changes in conditions, the effectiveness of internal controls may vary over time.</a:t>
            </a:r>
          </a:p>
          <a:p>
            <a:r>
              <a:rPr lang="en-US" dirty="0" smtClean="0"/>
              <a:t>Management assessed the design and effectiveness of the Company’s internal control over financial reporting as of December 31, 2008. In making this assessment, management used the criteria set forth by the Committee of Sponsoring Organizations of the </a:t>
            </a:r>
            <a:r>
              <a:rPr lang="en-US" dirty="0" err="1" smtClean="0"/>
              <a:t>Treadway</a:t>
            </a:r>
            <a:r>
              <a:rPr lang="en-US" dirty="0" smtClean="0"/>
              <a:t> Commission (“COSO”) in Internal Control – Integrated Framework.</a:t>
            </a:r>
          </a:p>
          <a:p>
            <a:r>
              <a:rPr lang="en-US" dirty="0" smtClean="0"/>
              <a:t>Based on management’s assessment using those criteria, as of December 31, 2008, management believes that the Company’s internal control over financial reporting is effective.</a:t>
            </a:r>
          </a:p>
          <a:p>
            <a:r>
              <a:rPr lang="en-US" dirty="0" smtClean="0"/>
              <a:t>Ernst &amp; Young, LLP, independent registered public accounting firm, has audited the financial statements of the Company for the fiscal years ended December 31, 2008, 2007 and 2006 and the Company’s internal control over financial reporting as of December 31, 2008. Their reports are presented on the following pages. The independent registered public accountants and internal auditors advise management of the results of their audits, and make recommendations to improve the system of internal controls. Management evaluates the audit recommendations and takes appropriate action.</a:t>
            </a:r>
          </a:p>
          <a:p>
            <a:endParaRPr lang="id-ID" dirty="0"/>
          </a:p>
        </p:txBody>
      </p:sp>
      <p:sp>
        <p:nvSpPr>
          <p:cNvPr id="4" name="TextBox 3"/>
          <p:cNvSpPr txBox="1"/>
          <p:nvPr/>
        </p:nvSpPr>
        <p:spPr>
          <a:xfrm>
            <a:off x="0" y="5943600"/>
            <a:ext cx="5715000" cy="923330"/>
          </a:xfrm>
          <a:prstGeom prst="rect">
            <a:avLst/>
          </a:prstGeom>
          <a:noFill/>
        </p:spPr>
        <p:txBody>
          <a:bodyPr wrap="square" rtlCol="0">
            <a:spAutoFit/>
          </a:bodyPr>
          <a:lstStyle/>
          <a:p>
            <a:r>
              <a:rPr lang="en-US" dirty="0" err="1" smtClean="0"/>
              <a:t>McDONALD’S</a:t>
            </a:r>
            <a:r>
              <a:rPr lang="en-US" dirty="0" smtClean="0"/>
              <a:t> CORPORATION</a:t>
            </a:r>
          </a:p>
          <a:p>
            <a:r>
              <a:rPr lang="en-US" dirty="0" smtClean="0"/>
              <a:t>February 18, 2009</a:t>
            </a:r>
          </a:p>
          <a:p>
            <a:endParaRPr lang="id-ID"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3999" cy="6858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Rectangle 3"/>
          <p:cNvSpPr/>
          <p:nvPr/>
        </p:nvSpPr>
        <p:spPr>
          <a:xfrm>
            <a:off x="152400" y="228600"/>
            <a:ext cx="2750625" cy="923330"/>
          </a:xfrm>
          <a:prstGeom prst="rect">
            <a:avLst/>
          </a:prstGeom>
          <a:noFill/>
        </p:spPr>
        <p:txBody>
          <a:bodyPr wrap="none" lIns="91440" tIns="45720" rIns="91440" bIns="45720">
            <a:spAutoFit/>
          </a:bodyPr>
          <a:lstStyle/>
          <a:p>
            <a:pPr algn="ctr"/>
            <a:r>
              <a:rPr lang="en-US" sz="5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Ray Kroc</a:t>
            </a:r>
            <a:endParaRPr lang="en-US" sz="5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xmlns="" val="259910558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uture">
  <a:themeElements>
    <a:clrScheme name="Couture">
      <a:dk1>
        <a:sysClr val="windowText" lastClr="000000"/>
      </a:dk1>
      <a:lt1>
        <a:sysClr val="window" lastClr="FFFFFF"/>
      </a:lt1>
      <a:dk2>
        <a:srgbClr val="37302A"/>
      </a:dk2>
      <a:lt2>
        <a:srgbClr val="D0CCB9"/>
      </a:lt2>
      <a:accent1>
        <a:srgbClr val="9E8E5C"/>
      </a:accent1>
      <a:accent2>
        <a:srgbClr val="A09781"/>
      </a:accent2>
      <a:accent3>
        <a:srgbClr val="85776D"/>
      </a:accent3>
      <a:accent4>
        <a:srgbClr val="AEAFA9"/>
      </a:accent4>
      <a:accent5>
        <a:srgbClr val="8D878B"/>
      </a:accent5>
      <a:accent6>
        <a:srgbClr val="6B6149"/>
      </a:accent6>
      <a:hlink>
        <a:srgbClr val="B6A272"/>
      </a:hlink>
      <a:folHlink>
        <a:srgbClr val="8A784F"/>
      </a:folHlink>
    </a:clrScheme>
    <a:fontScheme name="Black 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70000"/>
              </a:schemeClr>
            </a:gs>
            <a:gs pos="100000">
              <a:schemeClr val="phClr">
                <a:shade val="80000"/>
              </a:schemeClr>
            </a:gs>
          </a:gsLst>
          <a:path path="circle">
            <a:fillToRect l="50000" t="100000" r="100000" b="100000"/>
          </a:path>
        </a:gradFill>
        <a:blipFill rotWithShape="1">
          <a:blip xmlns:r="http://schemas.openxmlformats.org/officeDocument/2006/relationships" r:embed="rId1">
            <a:duotone>
              <a:schemeClr val="phClr">
                <a:shade val="30000"/>
                <a:satMod val="200000"/>
              </a:schemeClr>
              <a:schemeClr val="phClr">
                <a:tint val="20000"/>
              </a:schemeClr>
            </a:duotone>
          </a:blip>
          <a:stretch/>
        </a:blipFill>
      </a:bgFillStyleLst>
    </a:fmtScheme>
  </a:themeElements>
  <a:objectDefaults/>
  <a:extraClrSchemeLst/>
</a:theme>
</file>

<file path=ppt/theme/theme2.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3.xml><?xml version="1.0" encoding="utf-8"?>
<a:theme xmlns:a="http://schemas.openxmlformats.org/drawingml/2006/main" name="1_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546</TotalTime>
  <Words>1374</Words>
  <Application>Microsoft Office PowerPoint</Application>
  <PresentationFormat>On-screen Show (4:3)</PresentationFormat>
  <Paragraphs>112</Paragraphs>
  <Slides>22</Slides>
  <Notes>0</Notes>
  <HiddenSlides>0</HiddenSlides>
  <MMClips>4</MMClips>
  <ScaleCrop>false</ScaleCrop>
  <HeadingPairs>
    <vt:vector size="4" baseType="variant">
      <vt:variant>
        <vt:lpstr>Theme</vt:lpstr>
      </vt:variant>
      <vt:variant>
        <vt:i4>3</vt:i4>
      </vt:variant>
      <vt:variant>
        <vt:lpstr>Slide Titles</vt:lpstr>
      </vt:variant>
      <vt:variant>
        <vt:i4>22</vt:i4>
      </vt:variant>
    </vt:vector>
  </HeadingPairs>
  <TitlesOfParts>
    <vt:vector size="25" baseType="lpstr">
      <vt:lpstr>Couture</vt:lpstr>
      <vt:lpstr>Horizon</vt:lpstr>
      <vt:lpstr>1_Horizon</vt:lpstr>
      <vt:lpstr>Slide 1</vt:lpstr>
      <vt:lpstr>Slide 2</vt:lpstr>
      <vt:lpstr>Slide 3</vt:lpstr>
      <vt:lpstr>Slide 4</vt:lpstr>
      <vt:lpstr>Slide 5</vt:lpstr>
      <vt:lpstr>Slide 6</vt:lpstr>
      <vt:lpstr>Internal COntrol!</vt:lpstr>
      <vt:lpstr>Internal Control</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ngunsgsi</dc:creator>
  <cp:lastModifiedBy>Joel Robert</cp:lastModifiedBy>
  <cp:revision>19</cp:revision>
  <dcterms:created xsi:type="dcterms:W3CDTF">2014-08-23T01:54:24Z</dcterms:created>
  <dcterms:modified xsi:type="dcterms:W3CDTF">2014-08-24T14:09:48Z</dcterms:modified>
</cp:coreProperties>
</file>